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9"/>
  </p:notesMasterIdLst>
  <p:handoutMasterIdLst>
    <p:handoutMasterId r:id="rId50"/>
  </p:handoutMasterIdLst>
  <p:sldIdLst>
    <p:sldId id="319" r:id="rId2"/>
    <p:sldId id="336" r:id="rId3"/>
    <p:sldId id="343" r:id="rId4"/>
    <p:sldId id="344" r:id="rId5"/>
    <p:sldId id="364" r:id="rId6"/>
    <p:sldId id="366" r:id="rId7"/>
    <p:sldId id="365" r:id="rId8"/>
    <p:sldId id="346" r:id="rId9"/>
    <p:sldId id="347" r:id="rId10"/>
    <p:sldId id="348" r:id="rId11"/>
    <p:sldId id="349" r:id="rId12"/>
    <p:sldId id="350" r:id="rId13"/>
    <p:sldId id="351" r:id="rId14"/>
    <p:sldId id="353" r:id="rId15"/>
    <p:sldId id="354" r:id="rId16"/>
    <p:sldId id="345" r:id="rId17"/>
    <p:sldId id="352" r:id="rId18"/>
    <p:sldId id="355" r:id="rId19"/>
    <p:sldId id="356" r:id="rId20"/>
    <p:sldId id="358" r:id="rId21"/>
    <p:sldId id="360" r:id="rId22"/>
    <p:sldId id="362" r:id="rId23"/>
    <p:sldId id="361" r:id="rId24"/>
    <p:sldId id="363" r:id="rId25"/>
    <p:sldId id="386" r:id="rId26"/>
    <p:sldId id="373" r:id="rId27"/>
    <p:sldId id="367" r:id="rId28"/>
    <p:sldId id="392" r:id="rId29"/>
    <p:sldId id="368" r:id="rId30"/>
    <p:sldId id="369" r:id="rId31"/>
    <p:sldId id="370" r:id="rId32"/>
    <p:sldId id="371" r:id="rId33"/>
    <p:sldId id="372" r:id="rId34"/>
    <p:sldId id="387" r:id="rId35"/>
    <p:sldId id="388" r:id="rId36"/>
    <p:sldId id="391" r:id="rId37"/>
    <p:sldId id="359" r:id="rId38"/>
    <p:sldId id="374" r:id="rId39"/>
    <p:sldId id="375" r:id="rId40"/>
    <p:sldId id="376" r:id="rId41"/>
    <p:sldId id="383" r:id="rId42"/>
    <p:sldId id="377" r:id="rId43"/>
    <p:sldId id="379" r:id="rId44"/>
    <p:sldId id="382" r:id="rId45"/>
    <p:sldId id="385" r:id="rId46"/>
    <p:sldId id="389" r:id="rId47"/>
    <p:sldId id="393" r:id="rId48"/>
  </p:sldIdLst>
  <p:sldSz cx="9144000" cy="6858000" type="screen4x3"/>
  <p:notesSz cx="6858000" cy="9144000"/>
  <p:defaultTextStyle>
    <a:lvl1pPr marL="0" algn="l" rtl="0" latinLnBrk="0">
      <a:defRPr lang="fr-FR" sz="1800" kern="1200">
        <a:solidFill>
          <a:schemeClr val="tx1"/>
        </a:solidFill>
        <a:latin typeface="+mn-lt"/>
        <a:ea typeface="+mn-ea"/>
        <a:cs typeface="+mn-cs"/>
      </a:defRPr>
    </a:lvl1pPr>
    <a:lvl2pPr marL="457200" algn="l" rtl="0" latinLnBrk="0">
      <a:defRPr lang="fr-FR" sz="1800" kern="1200">
        <a:solidFill>
          <a:schemeClr val="tx1"/>
        </a:solidFill>
        <a:latin typeface="+mn-lt"/>
        <a:ea typeface="+mn-ea"/>
        <a:cs typeface="+mn-cs"/>
      </a:defRPr>
    </a:lvl2pPr>
    <a:lvl3pPr marL="914400" algn="l" rtl="0" latinLnBrk="0">
      <a:defRPr lang="fr-FR" sz="1800" kern="1200">
        <a:solidFill>
          <a:schemeClr val="tx1"/>
        </a:solidFill>
        <a:latin typeface="+mn-lt"/>
        <a:ea typeface="+mn-ea"/>
        <a:cs typeface="+mn-cs"/>
      </a:defRPr>
    </a:lvl3pPr>
    <a:lvl4pPr marL="1371600" algn="l" rtl="0" latinLnBrk="0">
      <a:defRPr lang="fr-FR" sz="1800" kern="1200">
        <a:solidFill>
          <a:schemeClr val="tx1"/>
        </a:solidFill>
        <a:latin typeface="+mn-lt"/>
        <a:ea typeface="+mn-ea"/>
        <a:cs typeface="+mn-cs"/>
      </a:defRPr>
    </a:lvl4pPr>
    <a:lvl5pPr marL="1828800" algn="l" rtl="0" latinLnBrk="0">
      <a:defRPr lang="fr-FR" sz="1800" kern="1200">
        <a:solidFill>
          <a:schemeClr val="tx1"/>
        </a:solidFill>
        <a:latin typeface="+mn-lt"/>
        <a:ea typeface="+mn-ea"/>
        <a:cs typeface="+mn-cs"/>
      </a:defRPr>
    </a:lvl5pPr>
    <a:lvl6pPr marL="2286000" algn="l" rtl="0" latinLnBrk="0">
      <a:defRPr lang="fr-FR" sz="1800" kern="1200">
        <a:solidFill>
          <a:schemeClr val="tx1"/>
        </a:solidFill>
        <a:latin typeface="+mn-lt"/>
        <a:ea typeface="+mn-ea"/>
        <a:cs typeface="+mn-cs"/>
      </a:defRPr>
    </a:lvl6pPr>
    <a:lvl7pPr marL="2743200" algn="l" rtl="0" latinLnBrk="0">
      <a:defRPr lang="fr-FR" sz="1800" kern="1200">
        <a:solidFill>
          <a:schemeClr val="tx1"/>
        </a:solidFill>
        <a:latin typeface="+mn-lt"/>
        <a:ea typeface="+mn-ea"/>
        <a:cs typeface="+mn-cs"/>
      </a:defRPr>
    </a:lvl7pPr>
    <a:lvl8pPr marL="3200400" algn="l" rtl="0" latinLnBrk="0">
      <a:defRPr lang="fr-FR" sz="1800" kern="1200">
        <a:solidFill>
          <a:schemeClr val="tx1"/>
        </a:solidFill>
        <a:latin typeface="+mn-lt"/>
        <a:ea typeface="+mn-ea"/>
        <a:cs typeface="+mn-cs"/>
      </a:defRPr>
    </a:lvl8pPr>
    <a:lvl9pPr marL="3657600" algn="l" rtl="0" latinLnBrk="0">
      <a:defRPr lang="fr-F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24" autoAdjust="0"/>
  </p:normalViewPr>
  <p:slideViewPr>
    <p:cSldViewPr>
      <p:cViewPr varScale="1">
        <p:scale>
          <a:sx n="109" d="100"/>
          <a:sy n="109" d="100"/>
        </p:scale>
        <p:origin x="-163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latinLnBrk="0">
              <a:defRPr lang="fr-FR" sz="1200"/>
            </a:lvl1pPr>
            <a:extLst/>
          </a:lstStyle>
          <a:p>
            <a:endParaRPr lang="fr-FR"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latinLnBrk="0">
              <a:defRPr lang="fr-FR" sz="1200"/>
            </a:lvl1pPr>
            <a:extLst/>
          </a:lstStyle>
          <a:p>
            <a:fld id="{68F88C59-319B-4332-9A1D-2A62CFCB00D8}" type="datetimeFigureOut">
              <a:rPr lang="fr-FR" smtClean="0"/>
              <a:pPr/>
              <a:t>05/10/12</a:t>
            </a:fld>
            <a:endParaRPr lang="fr-FR"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latinLnBrk="0">
              <a:defRPr lang="fr-FR" sz="1200"/>
            </a:lvl1pPr>
            <a:extLst/>
          </a:lstStyle>
          <a:p>
            <a:endParaRPr lang="fr-FR"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latinLnBrk="0">
              <a:defRPr lang="fr-FR" sz="1200"/>
            </a:lvl1pPr>
            <a:extLst/>
          </a:lstStyle>
          <a:p>
            <a:fld id="{B16A41B8-7DC3-4DB6-84E4-E105629EAA36}" type="slidenum">
              <a:rPr lang="fr-FR" smtClean="0"/>
              <a:pPr/>
              <a:t>‹#›</a:t>
            </a:fld>
            <a:endParaRPr lang="fr-FR" dirty="0"/>
          </a:p>
        </p:txBody>
      </p:sp>
    </p:spTree>
    <p:extLst>
      <p:ext uri="{BB962C8B-B14F-4D97-AF65-F5344CB8AC3E}">
        <p14:creationId xmlns:p14="http://schemas.microsoft.com/office/powerpoint/2010/main" val="62377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latinLnBrk="0">
              <a:defRPr lang="fr-FR" sz="1200"/>
            </a:lvl1pPr>
            <a:extLst/>
          </a:lstStyle>
          <a:p>
            <a:endParaRPr lang="fr-FR"/>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latinLnBrk="0">
              <a:defRPr lang="fr-FR" sz="1200"/>
            </a:lvl1pPr>
            <a:extLst/>
          </a:lstStyle>
          <a:p>
            <a:fld id="{968B300D-05F0-4B43-940D-46DED5A791AD}" type="datetimeFigureOut">
              <a:rPr lang="en-US"/>
              <a:pPr/>
              <a:t>05/10/12</a:t>
            </a:fld>
            <a:endParaRPr lang="fr-FR"/>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fr-FR"/>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fr-FR"/>
              <a:t>Modifiez les styles du texte du masque</a:t>
            </a:r>
          </a:p>
          <a:p>
            <a:pPr lvl="1"/>
            <a:r>
              <a:rPr lang="fr-FR"/>
              <a:t>Niveau 2</a:t>
            </a:r>
          </a:p>
          <a:p>
            <a:pPr lvl="2"/>
            <a:r>
              <a:rPr lang="fr-FR"/>
              <a:t>Niveau 3</a:t>
            </a:r>
          </a:p>
          <a:p>
            <a:pPr lvl="3"/>
            <a:r>
              <a:rPr lang="fr-FR"/>
              <a:t>Niveau 4</a:t>
            </a:r>
          </a:p>
          <a:p>
            <a:pPr lvl="4"/>
            <a:r>
              <a:rPr lang="fr-FR"/>
              <a:t>Niveau 5</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latinLnBrk="0">
              <a:defRPr lang="fr-FR" sz="1200"/>
            </a:lvl1pPr>
            <a:extLst/>
          </a:lstStyle>
          <a:p>
            <a:endParaRPr lang="fr-FR"/>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fr-FR" sz="1200"/>
            </a:lvl1pPr>
            <a:extLst/>
          </a:lstStyle>
          <a:p>
            <a:fld id="{9B26CD33-4337-4529-948A-94F6960B2374}" type="slidenum">
              <a:rPr/>
              <a:pPr/>
              <a:t>‹#›</a:t>
            </a:fld>
            <a:endParaRPr lang="fr-FR"/>
          </a:p>
        </p:txBody>
      </p:sp>
    </p:spTree>
    <p:extLst>
      <p:ext uri="{BB962C8B-B14F-4D97-AF65-F5344CB8AC3E}">
        <p14:creationId xmlns:p14="http://schemas.microsoft.com/office/powerpoint/2010/main" val="303461156"/>
      </p:ext>
    </p:extLst>
  </p:cSld>
  <p:clrMap bg1="lt1" tx1="dk1" bg2="lt2" tx2="dk2" accent1="accent1" accent2="accent2" accent3="accent3" accent4="accent4" accent5="accent5" accent6="accent6" hlink="hlink" folHlink="folHlink"/>
  <p:notesStyle>
    <a:lvl1pPr marL="0" algn="l" rtl="0" latinLnBrk="0">
      <a:defRPr lang="fr-FR" sz="1200" kern="1200">
        <a:solidFill>
          <a:schemeClr val="tx1"/>
        </a:solidFill>
        <a:latin typeface="+mn-lt"/>
        <a:ea typeface="+mn-ea"/>
        <a:cs typeface="+mn-cs"/>
      </a:defRPr>
    </a:lvl1pPr>
    <a:lvl2pPr marL="457200" algn="l" rtl="0" latinLnBrk="0">
      <a:defRPr lang="fr-FR" sz="1200" kern="1200">
        <a:solidFill>
          <a:schemeClr val="tx1"/>
        </a:solidFill>
        <a:latin typeface="+mn-lt"/>
        <a:ea typeface="+mn-ea"/>
        <a:cs typeface="+mn-cs"/>
      </a:defRPr>
    </a:lvl2pPr>
    <a:lvl3pPr marL="914400" algn="l" rtl="0" latinLnBrk="0">
      <a:defRPr lang="fr-FR" sz="1200" kern="1200">
        <a:solidFill>
          <a:schemeClr val="tx1"/>
        </a:solidFill>
        <a:latin typeface="+mn-lt"/>
        <a:ea typeface="+mn-ea"/>
        <a:cs typeface="+mn-cs"/>
      </a:defRPr>
    </a:lvl3pPr>
    <a:lvl4pPr marL="1371600" algn="l" rtl="0" latinLnBrk="0">
      <a:defRPr lang="fr-FR" sz="1200" kern="1200">
        <a:solidFill>
          <a:schemeClr val="tx1"/>
        </a:solidFill>
        <a:latin typeface="+mn-lt"/>
        <a:ea typeface="+mn-ea"/>
        <a:cs typeface="+mn-cs"/>
      </a:defRPr>
    </a:lvl4pPr>
    <a:lvl5pPr marL="1828800" algn="l" rtl="0" latinLnBrk="0">
      <a:defRPr lang="fr-FR" sz="1200" kern="1200">
        <a:solidFill>
          <a:schemeClr val="tx1"/>
        </a:solidFill>
        <a:latin typeface="+mn-lt"/>
        <a:ea typeface="+mn-ea"/>
        <a:cs typeface="+mn-cs"/>
      </a:defRPr>
    </a:lvl5pPr>
    <a:lvl6pPr marL="2286000" algn="l" rtl="0" latinLnBrk="0">
      <a:defRPr lang="fr-FR" sz="1200" kern="1200">
        <a:solidFill>
          <a:schemeClr val="tx1"/>
        </a:solidFill>
        <a:latin typeface="+mn-lt"/>
        <a:ea typeface="+mn-ea"/>
        <a:cs typeface="+mn-cs"/>
      </a:defRPr>
    </a:lvl6pPr>
    <a:lvl7pPr marL="2743200" algn="l" rtl="0" latinLnBrk="0">
      <a:defRPr lang="fr-FR" sz="1200" kern="1200">
        <a:solidFill>
          <a:schemeClr val="tx1"/>
        </a:solidFill>
        <a:latin typeface="+mn-lt"/>
        <a:ea typeface="+mn-ea"/>
        <a:cs typeface="+mn-cs"/>
      </a:defRPr>
    </a:lvl7pPr>
    <a:lvl8pPr marL="3200400" algn="l" rtl="0" latinLnBrk="0">
      <a:defRPr lang="fr-FR" sz="1200" kern="1200">
        <a:solidFill>
          <a:schemeClr val="tx1"/>
        </a:solidFill>
        <a:latin typeface="+mn-lt"/>
        <a:ea typeface="+mn-ea"/>
        <a:cs typeface="+mn-cs"/>
      </a:defRPr>
    </a:lvl8pPr>
    <a:lvl9pPr marL="3657600" algn="l" rtl="0" latinLnBrk="0">
      <a:defRPr lang="fr-F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9B26CD33-4337-4529-948A-94F6960B2374}" type="slidenum">
              <a:rPr lang="fr-FR" smtClean="0"/>
              <a:pPr/>
              <a:t>1</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9B26CD33-4337-4529-948A-94F6960B2374}" type="slidenum">
              <a:rPr lang="fr-FR" smtClean="0"/>
              <a:pPr/>
              <a:t>2</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uverture de l'album">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eaLnBrk="1" latinLnBrk="0" hangingPunct="1">
              <a:defRPr kumimoji="0" lang="fr-FR"/>
            </a:lvl1pPr>
            <a:extLst/>
          </a:lstStyle>
          <a:p>
            <a:r>
              <a:rPr kumimoji="0" lang="fr-FR"/>
              <a:t>Cliquez pour ajouter le titre de l'album photo</a:t>
            </a:r>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eaLnBrk="1" fontAlgn="auto" latinLnBrk="0" hangingPunct="1">
              <a:lnSpc>
                <a:spcPct val="100000"/>
              </a:lnSpc>
              <a:spcBef>
                <a:spcPct val="0"/>
              </a:spcBef>
              <a:spcAft>
                <a:spcPts val="0"/>
              </a:spcAft>
              <a:buClrTx/>
              <a:buSzTx/>
              <a:buFontTx/>
              <a:buNone/>
              <a:tabLst/>
              <a:defRPr kumimoji="0" lang="fr-FR"/>
            </a:pPr>
            <a:endParaRPr kumimoji="0" lang="fr-FR" sz="3200" b="0" i="1" u="none" strike="noStrike" kern="0" cap="none" spc="0" normalizeH="0" baseline="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eaLnBrk="1" latinLnBrk="0" hangingPunct="1">
              <a:spcBef>
                <a:spcPct val="20000"/>
              </a:spcBef>
              <a:buFontTx/>
              <a:buNone/>
              <a:defRPr kumimoji="0" lang="fr-FR" sz="1800" i="0" baseline="0">
                <a:solidFill>
                  <a:schemeClr val="tx1"/>
                </a:solidFill>
                <a:latin typeface="+mn-lt"/>
                <a:ea typeface="+mn-ea"/>
                <a:cs typeface="+mn-cs"/>
              </a:defRPr>
            </a:lvl1pPr>
            <a:extLst/>
          </a:lstStyle>
          <a:p>
            <a:pPr lvl="0"/>
            <a:r>
              <a:rPr kumimoji="0" lang="fr-FR"/>
              <a:t>Cliquez pour ajouter la date et d'autres informations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0" hangingPunct="1"/>
            <a:r>
              <a:rPr kumimoji="0" lang="fr-FR" smtClean="0"/>
              <a:t>Faire glisser l'image vers l'espace réservé ou cliquer sur l'icône pour l'ajouter</a:t>
            </a:r>
            <a:endParaRPr kumimoji="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kumimoji="0" lang="fr-FR"/>
          </a:p>
        </p:txBody>
      </p:sp>
      <p:sp>
        <p:nvSpPr>
          <p:cNvPr id="11" name="Rectangle 10"/>
          <p:cNvSpPr>
            <a:spLocks noGrp="1"/>
          </p:cNvSpPr>
          <p:nvPr>
            <p:ph type="dt" sz="half" idx="12"/>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12" name="Rectangle 11"/>
          <p:cNvSpPr>
            <a:spLocks noGrp="1"/>
          </p:cNvSpPr>
          <p:nvPr>
            <p:ph type="sldNum" sz="quarter" idx="13"/>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13" name="Rectangle 12"/>
          <p:cNvSpPr>
            <a:spLocks noGrp="1"/>
          </p:cNvSpPr>
          <p:nvPr>
            <p:ph type="ftr" sz="quarter" idx="14"/>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ysage 3 poses avec légende">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342900" indent="-342900" algn="ctr" eaLnBrk="1" latinLnBrk="0" hangingPunct="1"/>
            <a:r>
              <a:rPr kumimoji="0" lang="fr-FR" smtClean="0"/>
              <a:t>Faire glisser l'image vers l'espace réservé ou cliquer sur l'icône pour l'ajouter</a:t>
            </a:r>
            <a:endParaRPr kumimoji="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342900" indent="-342900" algn="ctr" eaLnBrk="1" latinLnBrk="0" hangingPunct="1"/>
            <a:r>
              <a:rPr kumimoji="0" lang="fr-FR" smtClean="0"/>
              <a:t>Faire glisser l'image vers l'espace réservé ou cliquer sur l'icône pour l'ajouter</a:t>
            </a:r>
            <a:endParaRPr kumimoji="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342900" indent="-342900" algn="ctr" eaLnBrk="1" latinLnBrk="0" hangingPunct="1"/>
            <a:r>
              <a:rPr kumimoji="0" lang="fr-FR" smtClean="0"/>
              <a:t>Faire glisser l'image vers l'espace réservé ou cliquer sur l'icône pour l'ajouter</a:t>
            </a:r>
            <a:endParaRPr kumimoji="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eaLnBrk="1" latinLnBrk="0" hangingPunct="1">
              <a:spcBef>
                <a:spcPct val="20000"/>
              </a:spcBef>
              <a:buFontTx/>
              <a:buNone/>
              <a:defRPr kumimoji="0" lang="fr-FR" sz="1800" i="0" baseline="0">
                <a:solidFill>
                  <a:schemeClr val="tx1"/>
                </a:solidFill>
                <a:latin typeface="+mn-lt"/>
                <a:ea typeface="+mn-ea"/>
                <a:cs typeface="+mn-cs"/>
              </a:defRPr>
            </a:lvl1pPr>
            <a:extLst/>
          </a:lstStyle>
          <a:p>
            <a:pPr lvl="0"/>
            <a:r>
              <a:rPr kumimoji="0" lang="fr-FR"/>
              <a:t>Cliquez pour ajouter une légende</a:t>
            </a:r>
          </a:p>
        </p:txBody>
      </p:sp>
      <p:sp>
        <p:nvSpPr>
          <p:cNvPr id="6" name="Rectangle 5"/>
          <p:cNvSpPr>
            <a:spLocks noGrp="1"/>
          </p:cNvSpPr>
          <p:nvPr>
            <p:ph type="dt" sz="half" idx="15"/>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7" name="Rectangle 6"/>
          <p:cNvSpPr>
            <a:spLocks noGrp="1"/>
          </p:cNvSpPr>
          <p:nvPr>
            <p:ph type="sldNum" sz="quarter" idx="16"/>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8" name="Rectangle 7"/>
          <p:cNvSpPr>
            <a:spLocks noGrp="1"/>
          </p:cNvSpPr>
          <p:nvPr>
            <p:ph type="ftr" sz="quarter" idx="17"/>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poses mélangé">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5" name="Rectangle 4"/>
          <p:cNvSpPr>
            <a:spLocks noGrp="1"/>
          </p:cNvSpPr>
          <p:nvPr>
            <p:ph type="dt" sz="half" idx="14"/>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6" name="Rectangle 5"/>
          <p:cNvSpPr>
            <a:spLocks noGrp="1"/>
          </p:cNvSpPr>
          <p:nvPr>
            <p:ph type="sldNum" sz="quarter" idx="15"/>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8" name="Rectangle 7"/>
          <p:cNvSpPr>
            <a:spLocks noGrp="1"/>
          </p:cNvSpPr>
          <p:nvPr>
            <p:ph type="ftr" sz="quarter" idx="16"/>
          </p:nvPr>
        </p:nvSpPr>
        <p:spPr/>
        <p:txBody>
          <a:bodyPr/>
          <a:lstStyle>
            <a:extLst/>
          </a:lstStyle>
          <a:p>
            <a:endParaRPr kumimoji="0" lang="fr-F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Portrait 4 poses avec légende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eaLnBrk="1" latinLnBrk="0" hangingPunct="1">
              <a:spcBef>
                <a:spcPct val="20000"/>
              </a:spcBef>
              <a:buFontTx/>
              <a:buNone/>
              <a:defRPr kumimoji="0" lang="fr-FR" sz="1600" baseline="0">
                <a:solidFill>
                  <a:schemeClr val="tx1"/>
                </a:solidFill>
                <a:latin typeface="+mn-lt"/>
                <a:ea typeface="+mn-ea"/>
                <a:cs typeface="+mn-cs"/>
              </a:defRPr>
            </a:lvl1pPr>
            <a:extLst/>
          </a:lstStyle>
          <a:p>
            <a:pPr lvl="0"/>
            <a:r>
              <a:rPr kumimoji="0" lang="fr-FR"/>
              <a:t>Cliquez pour ajouter une légende</a:t>
            </a:r>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eaLnBrk="1" latinLnBrk="0" hangingPunct="1">
              <a:buFontTx/>
              <a:buNone/>
              <a:defRPr kumimoji="0" lang="fr-FR" sz="1600" baseline="0"/>
            </a:lvl1pPr>
            <a:extLst/>
          </a:lstStyle>
          <a:p>
            <a:pPr lvl="0"/>
            <a:r>
              <a:rPr kumimoji="0" lang="fr-FR"/>
              <a:t>Cliquez pour ajouter une légende</a:t>
            </a:r>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eaLnBrk="1" latinLnBrk="0" hangingPunct="1">
              <a:buFontTx/>
              <a:buNone/>
              <a:defRPr kumimoji="0" lang="fr-FR" sz="1600" baseline="0"/>
            </a:lvl1pPr>
            <a:extLst/>
          </a:lstStyle>
          <a:p>
            <a:pPr lvl="0"/>
            <a:r>
              <a:rPr kumimoji="0" lang="fr-FR"/>
              <a:t>Cliquez pour ajouter une légende</a:t>
            </a:r>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eaLnBrk="1" latinLnBrk="0" hangingPunct="1">
              <a:buFontTx/>
              <a:buNone/>
              <a:defRPr kumimoji="0" lang="fr-FR" sz="1600" baseline="0"/>
            </a:lvl1pPr>
            <a:extLst/>
          </a:lstStyle>
          <a:p>
            <a:pPr lvl="0"/>
            <a:r>
              <a:rPr kumimoji="0" lang="fr-FR"/>
              <a:t>Cliquez pour ajouter une légende</a:t>
            </a:r>
          </a:p>
        </p:txBody>
      </p:sp>
      <p:sp>
        <p:nvSpPr>
          <p:cNvPr id="11" name="Rectangle 10"/>
          <p:cNvSpPr>
            <a:spLocks noGrp="1"/>
          </p:cNvSpPr>
          <p:nvPr>
            <p:ph type="dt" sz="half" idx="31"/>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12" name="Rectangle 11"/>
          <p:cNvSpPr>
            <a:spLocks noGrp="1"/>
          </p:cNvSpPr>
          <p:nvPr>
            <p:ph type="sldNum" sz="quarter" idx="32"/>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15" name="Rectangle 14"/>
          <p:cNvSpPr>
            <a:spLocks noGrp="1"/>
          </p:cNvSpPr>
          <p:nvPr>
            <p:ph type="ftr" sz="quarter" idx="33"/>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Paysage 4 poses avec légendes">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eaLnBrk="1" latinLnBrk="0" hangingPunct="1">
              <a:buFontTx/>
              <a:buNone/>
              <a:defRPr kumimoji="0" lang="fr-FR" sz="1600" baseline="0"/>
            </a:lvl1pPr>
            <a:extLst/>
          </a:lstStyle>
          <a:p>
            <a:pPr lvl="0"/>
            <a:r>
              <a:rPr kumimoji="0" lang="fr-FR"/>
              <a:t>Cliquez pour ajouter une légende</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eaLnBrk="1" latinLnBrk="0" hangingPunct="1">
              <a:buFontTx/>
              <a:buNone/>
              <a:defRPr kumimoji="0" lang="fr-FR" sz="1600" baseline="0"/>
            </a:lvl1pPr>
            <a:extLst/>
          </a:lstStyle>
          <a:p>
            <a:pPr lvl="0"/>
            <a:r>
              <a:rPr kumimoji="0" lang="fr-FR"/>
              <a:t>Cliquez pour ajouter une légende</a:t>
            </a:r>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eaLnBrk="1" latinLnBrk="0" hangingPunct="1">
              <a:buFontTx/>
              <a:buNone/>
              <a:defRPr kumimoji="0" lang="fr-FR" sz="1600" baseline="0"/>
            </a:lvl1pPr>
            <a:extLst/>
          </a:lstStyle>
          <a:p>
            <a:pPr lvl="0"/>
            <a:r>
              <a:rPr kumimoji="0" lang="fr-FR"/>
              <a:t>Cliquez pour ajouter une légende</a:t>
            </a:r>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eaLnBrk="1" latinLnBrk="0" hangingPunct="1">
              <a:buFontTx/>
              <a:buNone/>
              <a:defRPr kumimoji="0" lang="fr-FR" sz="1600" baseline="0"/>
            </a:lvl1pPr>
            <a:extLst/>
          </a:lstStyle>
          <a:p>
            <a:pPr lvl="0"/>
            <a:r>
              <a:rPr kumimoji="0" lang="fr-FR"/>
              <a:t>Cliquez pour ajouter une légende</a:t>
            </a:r>
          </a:p>
        </p:txBody>
      </p:sp>
      <p:sp>
        <p:nvSpPr>
          <p:cNvPr id="10" name="Rectangle 9"/>
          <p:cNvSpPr>
            <a:spLocks noGrp="1"/>
          </p:cNvSpPr>
          <p:nvPr>
            <p:ph type="dt" sz="half" idx="25"/>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11" name="Rectangle 10"/>
          <p:cNvSpPr>
            <a:spLocks noGrp="1"/>
          </p:cNvSpPr>
          <p:nvPr>
            <p:ph type="sldNum" sz="quarter" idx="26"/>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12" name="Rectangle 11"/>
          <p:cNvSpPr>
            <a:spLocks noGrp="1"/>
          </p:cNvSpPr>
          <p:nvPr>
            <p:ph type="ftr" sz="quarter" idx="27"/>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Portrait 4 poses avec grande légend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eaLnBrk="1" latinLnBrk="0" hangingPunct="1">
              <a:buFontTx/>
              <a:buNone/>
              <a:defRPr kumimoji="0" lang="fr-FR" sz="2400" baseline="0"/>
            </a:lvl1pPr>
            <a:extLst/>
          </a:lstStyle>
          <a:p>
            <a:pPr lvl="0"/>
            <a:r>
              <a:rPr kumimoji="0" lang="fr-FR"/>
              <a:t>Cliquez pour ajouter une légende</a:t>
            </a:r>
          </a:p>
        </p:txBody>
      </p:sp>
      <p:sp>
        <p:nvSpPr>
          <p:cNvPr id="8" name="Rectangle 7"/>
          <p:cNvSpPr>
            <a:spLocks noGrp="1"/>
          </p:cNvSpPr>
          <p:nvPr>
            <p:ph type="dt" sz="half" idx="33"/>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9" name="Rectangle 8"/>
          <p:cNvSpPr>
            <a:spLocks noGrp="1"/>
          </p:cNvSpPr>
          <p:nvPr>
            <p:ph type="sldNum" sz="quarter" idx="34"/>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10" name="Rectangle 9"/>
          <p:cNvSpPr>
            <a:spLocks noGrp="1"/>
          </p:cNvSpPr>
          <p:nvPr>
            <p:ph type="ftr" sz="quarter" idx="35"/>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 poses : portrait 1 pose, paysage 3 poses">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7" name="Rectangle 6"/>
          <p:cNvSpPr>
            <a:spLocks noGrp="1"/>
          </p:cNvSpPr>
          <p:nvPr>
            <p:ph type="dt" sz="half" idx="24"/>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8" name="Rectangle 7"/>
          <p:cNvSpPr>
            <a:spLocks noGrp="1"/>
          </p:cNvSpPr>
          <p:nvPr>
            <p:ph type="sldNum" sz="quarter" idx="25"/>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9" name="Rectangle 8"/>
          <p:cNvSpPr>
            <a:spLocks noGrp="1"/>
          </p:cNvSpPr>
          <p:nvPr>
            <p:ph type="ftr" sz="quarter" idx="26"/>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 poses : paysage 3 poses, portrait 2 poses">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7" name="Rectangle 6"/>
          <p:cNvSpPr>
            <a:spLocks noGrp="1"/>
          </p:cNvSpPr>
          <p:nvPr>
            <p:ph type="dt" sz="half" idx="29"/>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8" name="Rectangle 7"/>
          <p:cNvSpPr>
            <a:spLocks noGrp="1"/>
          </p:cNvSpPr>
          <p:nvPr>
            <p:ph type="sldNum" sz="quarter" idx="30"/>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10" name="Rectangle 9"/>
          <p:cNvSpPr>
            <a:spLocks noGrp="1"/>
          </p:cNvSpPr>
          <p:nvPr>
            <p:ph type="ftr" sz="quarter" idx="31"/>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 poses : portrait 3 poses, paysage 2 poses">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7" name="Rectangle 6"/>
          <p:cNvSpPr>
            <a:spLocks noGrp="1"/>
          </p:cNvSpPr>
          <p:nvPr>
            <p:ph type="dt" sz="half" idx="31"/>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8" name="Rectangle 7"/>
          <p:cNvSpPr>
            <a:spLocks noGrp="1"/>
          </p:cNvSpPr>
          <p:nvPr>
            <p:ph type="sldNum" sz="quarter" idx="32"/>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9" name="Rectangle 8"/>
          <p:cNvSpPr>
            <a:spLocks noGrp="1"/>
          </p:cNvSpPr>
          <p:nvPr>
            <p:ph type="ftr" sz="quarter" idx="33"/>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arré avec légende">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eaLnBrk="1" latinLnBrk="0" hangingPunct="1">
              <a:buFontTx/>
              <a:buNone/>
              <a:defRPr kumimoji="0" lang="fr-FR" sz="1800" i="0"/>
            </a:lvl1pPr>
            <a:extLst/>
          </a:lstStyle>
          <a:p>
            <a:pPr lvl="0"/>
            <a:r>
              <a:rPr kumimoji="0" lang="fr-FR"/>
              <a:t>Cliquez pour ajouter une légende</a:t>
            </a:r>
          </a:p>
        </p:txBody>
      </p:sp>
      <p:sp>
        <p:nvSpPr>
          <p:cNvPr id="5" name="Rectangle 4"/>
          <p:cNvSpPr>
            <a:spLocks noGrp="1"/>
          </p:cNvSpPr>
          <p:nvPr>
            <p:ph type="dt" sz="half" idx="16"/>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6" name="Rectangle 5"/>
          <p:cNvSpPr>
            <a:spLocks noGrp="1"/>
          </p:cNvSpPr>
          <p:nvPr>
            <p:ph type="sldNum" sz="quarter" idx="17"/>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8" name="Rectangle 7"/>
          <p:cNvSpPr>
            <a:spLocks noGrp="1"/>
          </p:cNvSpPr>
          <p:nvPr>
            <p:ph type="ftr" sz="quarter" idx="18"/>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arré 2 poses avec légende">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eaLnBrk="1" latinLnBrk="0" hangingPunct="1">
              <a:buFontTx/>
              <a:buNone/>
              <a:defRPr kumimoji="0" lang="fr-FR" sz="1800" i="0"/>
            </a:lvl1pPr>
            <a:extLst/>
          </a:lstStyle>
          <a:p>
            <a:pPr lvl="0"/>
            <a:r>
              <a:rPr kumimoji="0" lang="fr-FR"/>
              <a:t>Cliquez pour ajouter une légende</a:t>
            </a:r>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eaLnBrk="1" latinLnBrk="0" hangingPunct="1">
              <a:buFontTx/>
              <a:buNone/>
              <a:defRPr kumimoji="0" lang="fr-FR" sz="1800" i="0"/>
            </a:lvl1pPr>
            <a:extLst/>
          </a:lstStyle>
          <a:p>
            <a:pPr lvl="0"/>
            <a:r>
              <a:rPr kumimoji="0" lang="fr-FR"/>
              <a:t>Cliquez pour ajouter une légende</a:t>
            </a:r>
          </a:p>
        </p:txBody>
      </p:sp>
      <p:sp>
        <p:nvSpPr>
          <p:cNvPr id="9" name="Rectangle 8"/>
          <p:cNvSpPr>
            <a:spLocks noGrp="1"/>
          </p:cNvSpPr>
          <p:nvPr>
            <p:ph type="dt" sz="half" idx="17"/>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10" name="Rectangle 9"/>
          <p:cNvSpPr>
            <a:spLocks noGrp="1"/>
          </p:cNvSpPr>
          <p:nvPr>
            <p:ph type="sldNum" sz="quarter" idx="18"/>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11" name="Rectangle 10"/>
          <p:cNvSpPr>
            <a:spLocks noGrp="1"/>
          </p:cNvSpPr>
          <p:nvPr>
            <p:ph type="ftr" sz="quarter" idx="19"/>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Paysage avec légende">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eaLnBrk="1" latinLnBrk="0" hangingPunct="1">
              <a:spcBef>
                <a:spcPct val="20000"/>
              </a:spcBef>
              <a:buFontTx/>
              <a:buNone/>
              <a:defRPr kumimoji="0" lang="fr-FR"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eaLnBrk="1" latinLnBrk="0" hangingPunct="1">
              <a:spcBef>
                <a:spcPct val="20000"/>
              </a:spcBef>
              <a:buFontTx/>
              <a:buNone/>
              <a:defRPr kumimoji="0" lang="fr-FR" sz="1800" i="0" baseline="0">
                <a:solidFill>
                  <a:schemeClr val="tx1"/>
                </a:solidFill>
                <a:latin typeface="+mn-lt"/>
                <a:ea typeface="+mn-ea"/>
                <a:cs typeface="+mn-cs"/>
              </a:defRPr>
            </a:lvl1pPr>
            <a:extLst/>
          </a:lstStyle>
          <a:p>
            <a:pPr lvl="0"/>
            <a:r>
              <a:rPr kumimoji="0" lang="fr-FR"/>
              <a:t>Cliquez pour ajouter une légende</a:t>
            </a:r>
          </a:p>
        </p:txBody>
      </p:sp>
      <p:sp>
        <p:nvSpPr>
          <p:cNvPr id="4" name="Rectangle 3"/>
          <p:cNvSpPr>
            <a:spLocks noGrp="1"/>
          </p:cNvSpPr>
          <p:nvPr>
            <p:ph type="dt" sz="half" idx="12"/>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6" name="Rectangle 5"/>
          <p:cNvSpPr>
            <a:spLocks noGrp="1"/>
          </p:cNvSpPr>
          <p:nvPr>
            <p:ph type="sldNum" sz="quarter" idx="13"/>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8" name="Rectangle 7"/>
          <p:cNvSpPr>
            <a:spLocks noGrp="1"/>
          </p:cNvSpPr>
          <p:nvPr>
            <p:ph type="ftr" sz="quarter" idx="14"/>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eaLnBrk="1" latinLnBrk="0" hangingPunct="1">
              <a:buFontTx/>
              <a:buNone/>
              <a:defRPr kumimoji="0" lang="fr-FR" sz="1800" i="0"/>
            </a:lvl1pPr>
            <a:extLst/>
          </a:lstStyle>
          <a:p>
            <a:pPr lvl="0"/>
            <a:r>
              <a:rPr kumimoji="0" lang="fr-FR"/>
              <a:t>Cliquez pour ajouter une légende</a:t>
            </a:r>
          </a:p>
        </p:txBody>
      </p:sp>
      <p:sp>
        <p:nvSpPr>
          <p:cNvPr id="5" name="Rectangle 4"/>
          <p:cNvSpPr>
            <a:spLocks noGrp="1"/>
          </p:cNvSpPr>
          <p:nvPr>
            <p:ph type="dt" sz="half" idx="31"/>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6" name="Rectangle 5"/>
          <p:cNvSpPr>
            <a:spLocks noGrp="1"/>
          </p:cNvSpPr>
          <p:nvPr>
            <p:ph type="sldNum" sz="quarter" idx="32"/>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7" name="Rectangle 6"/>
          <p:cNvSpPr>
            <a:spLocks noGrp="1"/>
          </p:cNvSpPr>
          <p:nvPr>
            <p:ph type="ftr" sz="quarter" idx="33"/>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pPr eaLnBrk="1" latinLnBrk="0" hangingPunct="1"/>
            <a:r>
              <a:rPr kumimoji="0" lang="fr-FR" smtClean="0"/>
              <a:t>Cliquez et modifiez le titre</a:t>
            </a:r>
            <a:endParaRPr kumimoji="0"/>
          </a:p>
        </p:txBody>
      </p:sp>
      <p:sp>
        <p:nvSpPr>
          <p:cNvPr id="14" name="Rectangle 6"/>
          <p:cNvSpPr>
            <a:spLocks noGrp="1"/>
          </p:cNvSpPr>
          <p:nvPr>
            <p:ph idx="1"/>
          </p:nvPr>
        </p:nvSpPr>
        <p:spPr/>
        <p:txBody>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2" name="Rectangle 7"/>
          <p:cNvSpPr>
            <a:spLocks noGrp="1"/>
          </p:cNvSpPr>
          <p:nvPr>
            <p:ph type="dt" sz="half" idx="10"/>
          </p:nvPr>
        </p:nvSpPr>
        <p:spPr/>
        <p:txBody>
          <a:bodyPr/>
          <a:lstStyle>
            <a:extLst/>
          </a:lstStyle>
          <a:p>
            <a:fld id="{ACB2EC6F-6501-4E04-BD6C-A8A6CABB2C5B}" type="datetimeFigureOut">
              <a:rPr kumimoji="0" lang="en-US"/>
              <a:pPr/>
              <a:t>05/10/12</a:t>
            </a:fld>
            <a:endParaRPr kumimoji="0" lang="fr-FR"/>
          </a:p>
        </p:txBody>
      </p:sp>
      <p:sp>
        <p:nvSpPr>
          <p:cNvPr id="27" name="Rectangle 19"/>
          <p:cNvSpPr>
            <a:spLocks noGrp="1"/>
          </p:cNvSpPr>
          <p:nvPr>
            <p:ph type="ftr" sz="quarter" idx="11"/>
          </p:nvPr>
        </p:nvSpPr>
        <p:spPr/>
        <p:txBody>
          <a:bodyPr/>
          <a:lstStyle>
            <a:extLst/>
          </a:lstStyle>
          <a:p>
            <a:endParaRPr kumimoji="0" lang="fr-FR"/>
          </a:p>
        </p:txBody>
      </p:sp>
      <p:sp>
        <p:nvSpPr>
          <p:cNvPr id="24" name="Rectangle 26"/>
          <p:cNvSpPr>
            <a:spLocks noGrp="1"/>
          </p:cNvSpPr>
          <p:nvPr>
            <p:ph type="sldNum" sz="quarter" idx="12"/>
          </p:nvPr>
        </p:nvSpPr>
        <p:spPr/>
        <p:txBody>
          <a:bodyPr/>
          <a:lstStyle>
            <a:extLst/>
          </a:lstStyle>
          <a:p>
            <a:fld id="{963B0023-0CED-47F7-85AE-654F0B232C29}" type="slidenum">
              <a:rPr kumimoji="0"/>
              <a:pPr/>
              <a:t>‹#›</a:t>
            </a:fld>
            <a:endParaRPr kumimoji="0"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avec légende">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eaLnBrk="1" latinLnBrk="0" hangingPunct="1">
              <a:spcBef>
                <a:spcPct val="20000"/>
              </a:spcBef>
              <a:buFontTx/>
              <a:buNone/>
              <a:defRPr kumimoji="0" lang="fr-FR" sz="1800" i="0" baseline="0">
                <a:solidFill>
                  <a:schemeClr val="tx1"/>
                </a:solidFill>
                <a:latin typeface="+mn-lt"/>
                <a:ea typeface="+mn-ea"/>
                <a:cs typeface="+mn-cs"/>
              </a:defRPr>
            </a:lvl1pPr>
            <a:extLst/>
          </a:lstStyle>
          <a:p>
            <a:pPr lvl="0"/>
            <a:r>
              <a:rPr kumimoji="0" lang="fr-FR"/>
              <a:t>Cliquez pour ajouter une légende</a:t>
            </a:r>
          </a:p>
        </p:txBody>
      </p:sp>
      <p:sp>
        <p:nvSpPr>
          <p:cNvPr id="4" name="Rectangle 3"/>
          <p:cNvSpPr>
            <a:spLocks noGrp="1"/>
          </p:cNvSpPr>
          <p:nvPr>
            <p:ph type="dt" sz="half" idx="12"/>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5" name="Rectangle 4"/>
          <p:cNvSpPr>
            <a:spLocks noGrp="1"/>
          </p:cNvSpPr>
          <p:nvPr>
            <p:ph type="sldNum" sz="quarter" idx="13"/>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6" name="Rectangle 5"/>
          <p:cNvSpPr>
            <a:spLocks noGrp="1"/>
          </p:cNvSpPr>
          <p:nvPr>
            <p:ph type="ftr" sz="quarter" idx="14"/>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Paysage (plein écra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a:buFontTx/>
              <a:buNone/>
            </a:pPr>
            <a:r>
              <a:rPr kumimoji="0" lang="fr-FR" i="0"/>
              <a:t>Cliquez sur l'icône</a:t>
            </a:r>
            <a:r>
              <a:rPr kumimoji="0" lang="fr-FR" i="0" baseline="0"/>
              <a:t> pour ajouter </a:t>
            </a:r>
            <a:r>
              <a:rPr kumimoji="0" lang="fr-FR" i="0"/>
              <a:t>une image en mode Page entière</a:t>
            </a:r>
            <a:endParaRPr kumimoji="0" lang="fr-FR" i="0" baseline="0"/>
          </a:p>
          <a:p>
            <a:pPr marL="0" marR="0" indent="0" algn="ctr">
              <a:buFontTx/>
              <a:buNone/>
            </a:pPr>
            <a:endParaRPr kumimoji="0" lang="fr-FR" i="0"/>
          </a:p>
          <a:p>
            <a:pPr algn="ctr">
              <a:buFontTx/>
              <a:buNone/>
            </a:pPr>
            <a:endParaRPr kumimoji="0" lang="fr-FR" i="0"/>
          </a:p>
          <a:p>
            <a:pPr algn="ctr">
              <a:buFontTx/>
              <a:buNone/>
            </a:pPr>
            <a:endParaRPr kumimoji="0" lang="fr-FR" i="0"/>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d'album">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eaLnBrk="1" latinLnBrk="0" hangingPunct="1">
              <a:defRPr kumimoji="0" lang="fr-FR" baseline="0"/>
            </a:lvl1pPr>
            <a:extLst/>
          </a:lstStyle>
          <a:p>
            <a:r>
              <a:rPr kumimoji="0" lang="fr-FR"/>
              <a:t>Cliquez pour ajouter un titre de section</a:t>
            </a:r>
          </a:p>
        </p:txBody>
      </p:sp>
      <p:sp>
        <p:nvSpPr>
          <p:cNvPr id="27" name="Rectangle 11"/>
          <p:cNvSpPr>
            <a:spLocks noGrp="1"/>
          </p:cNvSpPr>
          <p:nvPr>
            <p:ph type="body" sz="quarter" idx="14" hasCustomPrompt="1"/>
          </p:nvPr>
        </p:nvSpPr>
        <p:spPr>
          <a:xfrm>
            <a:off x="752670" y="5600700"/>
            <a:ext cx="7772400" cy="838200"/>
          </a:xfrm>
        </p:spPr>
        <p:txBody>
          <a:bodyPr vert="horz" tIns="0"/>
          <a:lstStyle>
            <a:lvl1pPr eaLnBrk="1" latinLnBrk="0" hangingPunct="1">
              <a:buFontTx/>
              <a:buNone/>
              <a:defRPr kumimoji="0" lang="fr-FR" sz="1800"/>
            </a:lvl1pPr>
            <a:extLst/>
          </a:lstStyle>
          <a:p>
            <a:pPr lvl="0"/>
            <a:r>
              <a:rPr kumimoji="0" lang="fr-FR"/>
              <a:t>Cliquez pour ajouter un sous-titre</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0" hangingPunct="1"/>
            <a:r>
              <a:rPr kumimoji="0" lang="fr-FR" smtClean="0"/>
              <a:t>Faire glisser l'image vers l'espace réservé ou cliquer sur l'icône pour l'ajouter</a:t>
            </a:r>
            <a:endParaRPr kumimoji="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0" hangingPunct="1"/>
            <a:r>
              <a:rPr kumimoji="0" lang="fr-FR" smtClean="0"/>
              <a:t>Faire glisser l'image vers l'espace réservé ou cliquer sur l'icône pour l'ajouter</a:t>
            </a:r>
            <a:endParaRPr kumimoji="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0" hangingPunct="1"/>
            <a:r>
              <a:rPr kumimoji="0" lang="fr-FR" smtClean="0"/>
              <a:t>Faire glisser l'image vers l'espace réservé ou cliquer sur l'icône pour l'ajouter</a:t>
            </a:r>
            <a:endParaRPr kumimoji="0"/>
          </a:p>
        </p:txBody>
      </p:sp>
      <p:sp>
        <p:nvSpPr>
          <p:cNvPr id="8" name="Rectangle 7"/>
          <p:cNvSpPr>
            <a:spLocks noGrp="1"/>
          </p:cNvSpPr>
          <p:nvPr>
            <p:ph type="dt" sz="half" idx="17"/>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9" name="Rectangle 8"/>
          <p:cNvSpPr>
            <a:spLocks noGrp="1"/>
          </p:cNvSpPr>
          <p:nvPr>
            <p:ph type="sldNum" sz="quarter" idx="18"/>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10" name="Rectangle 9"/>
          <p:cNvSpPr>
            <a:spLocks noGrp="1"/>
          </p:cNvSpPr>
          <p:nvPr>
            <p:ph type="ftr" sz="quarter" idx="19"/>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Portrait 2 poses avec légende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eaLnBrk="1" latinLnBrk="0" hangingPunct="1">
              <a:spcBef>
                <a:spcPct val="20000"/>
              </a:spcBef>
              <a:buFontTx/>
              <a:buNone/>
              <a:defRPr kumimoji="0" lang="fr-FR" sz="1800" baseline="0">
                <a:solidFill>
                  <a:schemeClr val="tx1"/>
                </a:solidFill>
                <a:latin typeface="+mn-lt"/>
                <a:ea typeface="+mn-ea"/>
                <a:cs typeface="+mn-cs"/>
              </a:defRPr>
            </a:lvl1pPr>
            <a:extLst/>
          </a:lstStyle>
          <a:p>
            <a:pPr lvl="0"/>
            <a:r>
              <a:rPr kumimoji="0" lang="fr-FR"/>
              <a:t>Cliquez pour ajouter une légende</a:t>
            </a:r>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eaLnBrk="1" latinLnBrk="0" hangingPunct="1">
              <a:spcBef>
                <a:spcPct val="20000"/>
              </a:spcBef>
              <a:buFontTx/>
              <a:buNone/>
              <a:defRPr kumimoji="0" lang="fr-FR" sz="1800" baseline="0">
                <a:solidFill>
                  <a:schemeClr val="tx1"/>
                </a:solidFill>
                <a:latin typeface="+mn-lt"/>
                <a:ea typeface="+mn-ea"/>
                <a:cs typeface="+mn-cs"/>
              </a:defRPr>
            </a:lvl1pPr>
            <a:extLst/>
          </a:lstStyle>
          <a:p>
            <a:pPr lvl="0"/>
            <a:r>
              <a:rPr kumimoji="0" lang="fr-FR"/>
              <a:t>Cliquez pour ajouter une légende</a:t>
            </a:r>
          </a:p>
        </p:txBody>
      </p:sp>
      <p:sp>
        <p:nvSpPr>
          <p:cNvPr id="6" name="Rectangle 5"/>
          <p:cNvSpPr>
            <a:spLocks noGrp="1"/>
          </p:cNvSpPr>
          <p:nvPr>
            <p:ph type="dt" sz="half" idx="16"/>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7" name="Rectangle 6"/>
          <p:cNvSpPr>
            <a:spLocks noGrp="1"/>
          </p:cNvSpPr>
          <p:nvPr>
            <p:ph type="sldNum" sz="quarter" idx="17"/>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8" name="Rectangle 7"/>
          <p:cNvSpPr>
            <a:spLocks noGrp="1"/>
          </p:cNvSpPr>
          <p:nvPr>
            <p:ph type="ftr" sz="quarter" idx="18"/>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aysage 2 poses avec légende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0" algn="ctr" eaLnBrk="1" latinLnBrk="0" hangingPunct="1"/>
            <a:r>
              <a:rPr kumimoji="0" lang="fr-FR" smtClean="0"/>
              <a:t>Faire glisser l'image vers l'espace réservé ou cliquer sur l'icône pour l'ajouter</a:t>
            </a:r>
            <a:endParaRPr kumimoji="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eaLnBrk="1" latinLnBrk="0" hangingPunct="1">
              <a:spcBef>
                <a:spcPct val="20000"/>
              </a:spcBef>
              <a:buFontTx/>
              <a:buNone/>
              <a:defRPr kumimoji="0" lang="fr-FR" sz="1800" baseline="0">
                <a:solidFill>
                  <a:schemeClr val="tx1"/>
                </a:solidFill>
                <a:latin typeface="+mn-lt"/>
                <a:ea typeface="+mn-ea"/>
                <a:cs typeface="+mn-cs"/>
              </a:defRPr>
            </a:lvl1pPr>
            <a:extLst/>
          </a:lstStyle>
          <a:p>
            <a:pPr lvl="0"/>
            <a:r>
              <a:rPr kumimoji="0" lang="fr-FR"/>
              <a:t>Cliquez pour ajouter une légende</a:t>
            </a:r>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eaLnBrk="1" latinLnBrk="0" hangingPunct="1">
              <a:spcBef>
                <a:spcPct val="20000"/>
              </a:spcBef>
              <a:buFontTx/>
              <a:buNone/>
              <a:defRPr kumimoji="0" lang="fr-FR" sz="1800" baseline="0">
                <a:solidFill>
                  <a:schemeClr val="tx1"/>
                </a:solidFill>
                <a:latin typeface="+mn-lt"/>
                <a:ea typeface="+mn-ea"/>
                <a:cs typeface="+mn-cs"/>
              </a:defRPr>
            </a:lvl1pPr>
            <a:extLst/>
          </a:lstStyle>
          <a:p>
            <a:pPr lvl="0"/>
            <a:r>
              <a:rPr kumimoji="0" lang="fr-FR"/>
              <a:t>Cliquez pour ajouter une légende</a:t>
            </a:r>
          </a:p>
        </p:txBody>
      </p:sp>
      <p:sp>
        <p:nvSpPr>
          <p:cNvPr id="6" name="Rectangle 5"/>
          <p:cNvSpPr>
            <a:spLocks noGrp="1"/>
          </p:cNvSpPr>
          <p:nvPr>
            <p:ph type="dt" sz="half" idx="18"/>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7" name="Rectangle 6"/>
          <p:cNvSpPr>
            <a:spLocks noGrp="1"/>
          </p:cNvSpPr>
          <p:nvPr>
            <p:ph type="sldNum" sz="quarter" idx="19"/>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9" name="Rectangle 8"/>
          <p:cNvSpPr>
            <a:spLocks noGrp="1"/>
          </p:cNvSpPr>
          <p:nvPr>
            <p:ph type="ftr" sz="quarter" idx="20"/>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poses mélangé avec légende">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0" marR="0" indent="1588" algn="ctr" eaLnBrk="1" latinLnBrk="0" hangingPunct="1"/>
            <a:r>
              <a:rPr kumimoji="0" lang="fr-FR" smtClean="0"/>
              <a:t>Faire glisser l'image vers l'espace réservé ou cliquer sur l'icône pour l'ajouter</a:t>
            </a:r>
            <a:endParaRPr kumimoji="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eaLnBrk="1" latinLnBrk="0" hangingPunct="1">
              <a:spcBef>
                <a:spcPct val="20000"/>
              </a:spcBef>
              <a:buFontTx/>
              <a:buNone/>
              <a:defRPr kumimoji="0" lang="fr-FR" sz="1800" i="0" baseline="0">
                <a:solidFill>
                  <a:schemeClr val="tx1"/>
                </a:solidFill>
                <a:latin typeface="+mn-lt"/>
                <a:ea typeface="+mn-ea"/>
                <a:cs typeface="+mn-cs"/>
              </a:defRPr>
            </a:lvl1pPr>
            <a:extLst/>
          </a:lstStyle>
          <a:p>
            <a:pPr lvl="0"/>
            <a:r>
              <a:rPr kumimoji="0" lang="fr-FR"/>
              <a:t>Cliquez pour ajouter une légende</a:t>
            </a:r>
          </a:p>
        </p:txBody>
      </p:sp>
      <p:sp>
        <p:nvSpPr>
          <p:cNvPr id="5" name="Rectangle 4"/>
          <p:cNvSpPr>
            <a:spLocks noGrp="1"/>
          </p:cNvSpPr>
          <p:nvPr>
            <p:ph type="dt" sz="half" idx="14"/>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7" name="Rectangle 6"/>
          <p:cNvSpPr>
            <a:spLocks noGrp="1"/>
          </p:cNvSpPr>
          <p:nvPr>
            <p:ph type="sldNum" sz="quarter" idx="15"/>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8" name="Rectangle 7"/>
          <p:cNvSpPr>
            <a:spLocks noGrp="1"/>
          </p:cNvSpPr>
          <p:nvPr>
            <p:ph type="ftr" sz="quarter" idx="16"/>
          </p:nvPr>
        </p:nvSpPr>
        <p:spPr/>
        <p:txBody>
          <a:bodyPr/>
          <a:lstStyle>
            <a:extLst/>
          </a:lstStyle>
          <a:p>
            <a:endParaRPr kumimoji="0" lang="fr-F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rtrait 3 poses avec légende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342900" indent="-342900" algn="ctr" eaLnBrk="1" latinLnBrk="0" hangingPunct="1"/>
            <a:r>
              <a:rPr kumimoji="0" lang="fr-FR" smtClean="0"/>
              <a:t>Faire glisser l'image vers l'espace réservé ou cliquer sur l'icône pour l'ajouter</a:t>
            </a:r>
            <a:endParaRPr kumimoji="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342900" indent="-342900" algn="ctr" eaLnBrk="1" latinLnBrk="0" hangingPunct="1"/>
            <a:r>
              <a:rPr kumimoji="0" lang="fr-FR" smtClean="0"/>
              <a:t>Faire glisser l'image vers l'espace réservé ou cliquer sur l'icône pour l'ajouter</a:t>
            </a:r>
            <a:endParaRPr kumimoji="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fr-FR" sz="2400" i="0">
                <a:solidFill>
                  <a:schemeClr val="tx1"/>
                </a:solidFill>
                <a:latin typeface="+mn-lt"/>
                <a:ea typeface="+mn-ea"/>
                <a:cs typeface="+mn-cs"/>
              </a:defRPr>
            </a:lvl1pPr>
            <a:extLst/>
          </a:lstStyle>
          <a:p>
            <a:pPr marL="342900" indent="-342900" algn="ctr" eaLnBrk="1" latinLnBrk="0" hangingPunct="1"/>
            <a:r>
              <a:rPr kumimoji="0" lang="fr-FR" smtClean="0"/>
              <a:t>Faire glisser l'image vers l'espace réservé ou cliquer sur l'icône pour l'ajouter</a:t>
            </a:r>
            <a:endParaRPr kumimoji="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eaLnBrk="1" latinLnBrk="0" hangingPunct="1">
              <a:spcBef>
                <a:spcPct val="20000"/>
              </a:spcBef>
              <a:buFontTx/>
              <a:buNone/>
              <a:defRPr kumimoji="0" lang="fr-FR" sz="1800" baseline="0">
                <a:solidFill>
                  <a:schemeClr val="tx1"/>
                </a:solidFill>
                <a:latin typeface="+mn-lt"/>
                <a:ea typeface="+mn-ea"/>
                <a:cs typeface="+mn-cs"/>
              </a:defRPr>
            </a:lvl1pPr>
            <a:extLst/>
          </a:lstStyle>
          <a:p>
            <a:pPr lvl="0"/>
            <a:r>
              <a:rPr kumimoji="0" lang="fr-FR"/>
              <a:t>Cliquez pour ajouter une légende</a:t>
            </a:r>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eaLnBrk="1" latinLnBrk="0" hangingPunct="1">
              <a:spcBef>
                <a:spcPct val="20000"/>
              </a:spcBef>
              <a:buFontTx/>
              <a:buNone/>
              <a:defRPr kumimoji="0" lang="fr-FR" sz="1800" baseline="0">
                <a:solidFill>
                  <a:schemeClr val="tx1"/>
                </a:solidFill>
                <a:latin typeface="+mn-lt"/>
                <a:ea typeface="+mn-ea"/>
                <a:cs typeface="+mn-cs"/>
              </a:defRPr>
            </a:lvl1pPr>
            <a:extLst/>
          </a:lstStyle>
          <a:p>
            <a:pPr lvl="0"/>
            <a:r>
              <a:rPr kumimoji="0" lang="fr-FR"/>
              <a:t>Cliquez pour ajouter une légende</a:t>
            </a:r>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eaLnBrk="1" latinLnBrk="0" hangingPunct="1">
              <a:spcBef>
                <a:spcPct val="20000"/>
              </a:spcBef>
              <a:buFontTx/>
              <a:buNone/>
              <a:defRPr kumimoji="0" lang="fr-FR" sz="1800" baseline="0">
                <a:solidFill>
                  <a:schemeClr val="tx1"/>
                </a:solidFill>
                <a:latin typeface="+mn-lt"/>
                <a:ea typeface="+mn-ea"/>
                <a:cs typeface="+mn-cs"/>
              </a:defRPr>
            </a:lvl1pPr>
            <a:extLst/>
          </a:lstStyle>
          <a:p>
            <a:pPr lvl="0"/>
            <a:r>
              <a:rPr kumimoji="0" lang="fr-FR"/>
              <a:t>Cliquez pour ajouter une légende</a:t>
            </a:r>
          </a:p>
        </p:txBody>
      </p:sp>
      <p:sp>
        <p:nvSpPr>
          <p:cNvPr id="8" name="Rectangle 7"/>
          <p:cNvSpPr>
            <a:spLocks noGrp="1"/>
          </p:cNvSpPr>
          <p:nvPr>
            <p:ph type="dt" sz="half" idx="16"/>
          </p:nvPr>
        </p:nvSpPr>
        <p:spPr/>
        <p:txBody>
          <a:bodyPr/>
          <a:lstStyle>
            <a:extLst/>
          </a:lstStyle>
          <a:p>
            <a:fld id="{F30C84A2-23CF-44F5-B813-5187ED5C7D1C}" type="datetimeFigureOut">
              <a:rPr kumimoji="0" lang="fr-FR" sz="1200">
                <a:solidFill>
                  <a:schemeClr val="tx2"/>
                </a:solidFill>
              </a:rPr>
              <a:pPr/>
              <a:t>05/10/12</a:t>
            </a:fld>
            <a:endParaRPr kumimoji="0" lang="fr-FR"/>
          </a:p>
        </p:txBody>
      </p:sp>
      <p:sp>
        <p:nvSpPr>
          <p:cNvPr id="9" name="Rectangle 8"/>
          <p:cNvSpPr>
            <a:spLocks noGrp="1"/>
          </p:cNvSpPr>
          <p:nvPr>
            <p:ph type="sldNum" sz="quarter" idx="17"/>
          </p:nvPr>
        </p:nvSpPr>
        <p:spPr/>
        <p:txBody>
          <a:bodyPr/>
          <a:lstStyle>
            <a:extLst/>
          </a:lstStyle>
          <a:p>
            <a:pPr algn="r"/>
            <a:fld id="{F99EC173-99AE-4773-AB25-02E469A13EAE}" type="slidenum">
              <a:rPr kumimoji="0" lang="fr-FR" sz="1200">
                <a:solidFill>
                  <a:schemeClr val="tx2"/>
                </a:solidFill>
              </a:rPr>
              <a:pPr algn="r"/>
              <a:t>‹#›</a:t>
            </a:fld>
            <a:endParaRPr kumimoji="0" lang="fr-FR"/>
          </a:p>
        </p:txBody>
      </p:sp>
      <p:sp>
        <p:nvSpPr>
          <p:cNvPr id="10" name="Rectangle 9"/>
          <p:cNvSpPr>
            <a:spLocks noGrp="1"/>
          </p:cNvSpPr>
          <p:nvPr>
            <p:ph type="ftr" sz="quarter" idx="18"/>
          </p:nvPr>
        </p:nvSpPr>
        <p:spPr/>
        <p:txBody>
          <a:bodyPr/>
          <a:lstStyle>
            <a:extLst/>
          </a:lstStyle>
          <a:p>
            <a:endParaRPr kumimoji="0" lang="fr-FR"/>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pPr eaLnBrk="1" latinLnBrk="0" hangingPunct="1"/>
            <a:r>
              <a:rPr kumimoji="0" lang="fr-FR" smtClean="0"/>
              <a:t>Cliquez et modifiez le titre</a:t>
            </a:r>
            <a:endParaRPr kumimoji="0" lang="en-US" smtClean="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eaLnBrk="1" latinLnBrk="0" hangingPunct="1">
              <a:defRPr kumimoji="0" lang="fr-FR" sz="1200">
                <a:solidFill>
                  <a:schemeClr val="tx2"/>
                </a:solidFill>
              </a:defRPr>
            </a:lvl1pPr>
            <a:extLst/>
          </a:lstStyle>
          <a:p>
            <a:fld id="{F30C84A2-23CF-44F5-B813-5187ED5C7D1C}" type="datetimeFigureOut">
              <a:rPr kumimoji="0" lang="fr-FR" sz="1200">
                <a:solidFill>
                  <a:schemeClr val="tx2"/>
                </a:solidFill>
              </a:rPr>
              <a:pPr/>
              <a:t>05/10/12</a:t>
            </a:fld>
            <a:endParaRPr kumimoji="0" lang="fr-FR" sz="120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eaLnBrk="1" latinLnBrk="0" hangingPunct="1">
              <a:defRPr kumimoji="0" lang="fr-FR" sz="1200">
                <a:solidFill>
                  <a:schemeClr val="tx2"/>
                </a:solidFill>
              </a:defRPr>
            </a:lvl1pPr>
            <a:extLst/>
          </a:lstStyle>
          <a:p>
            <a:pPr algn="ctr"/>
            <a:endParaRPr kumimoji="0" lang="fr-FR" sz="120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eaLnBrk="1" latinLnBrk="0" hangingPunct="1">
              <a:defRPr kumimoji="0" lang="fr-FR" sz="1200">
                <a:solidFill>
                  <a:schemeClr val="tx2"/>
                </a:solidFill>
              </a:defRPr>
            </a:lvl1pPr>
            <a:extLst/>
          </a:lstStyle>
          <a:p>
            <a:pPr algn="r"/>
            <a:fld id="{F99EC173-99AE-4773-AB25-02E469A13EAE}" type="slidenum">
              <a:rPr kumimoji="0" lang="fr-FR" sz="1200">
                <a:solidFill>
                  <a:schemeClr val="tx2"/>
                </a:solidFill>
              </a:rPr>
              <a:pPr algn="r"/>
              <a:t>‹#›</a:t>
            </a:fld>
            <a:endParaRPr kumimoji="0" lang="fr-FR" sz="120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lang="fr-F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latinLnBrk="0" hangingPunct="1">
        <a:defRPr kumimoji="0" lang="fr-FR">
          <a:solidFill>
            <a:schemeClr val="tx2"/>
          </a:solidFill>
        </a:defRPr>
      </a:lvl2pPr>
      <a:lvl3pPr eaLnBrk="1" latinLnBrk="0" hangingPunct="1">
        <a:defRPr kumimoji="0" lang="fr-FR">
          <a:solidFill>
            <a:schemeClr val="tx2"/>
          </a:solidFill>
        </a:defRPr>
      </a:lvl3pPr>
      <a:lvl4pPr eaLnBrk="1" latinLnBrk="0" hangingPunct="1">
        <a:defRPr kumimoji="0" lang="fr-FR">
          <a:solidFill>
            <a:schemeClr val="tx2"/>
          </a:solidFill>
        </a:defRPr>
      </a:lvl4pPr>
      <a:lvl5pPr eaLnBrk="1" latinLnBrk="0" hangingPunct="1">
        <a:defRPr kumimoji="0" lang="fr-FR">
          <a:solidFill>
            <a:schemeClr val="tx2"/>
          </a:solidFill>
        </a:defRPr>
      </a:lvl5pPr>
      <a:lvl6pPr eaLnBrk="1" latinLnBrk="0" hangingPunct="1">
        <a:defRPr kumimoji="0" lang="fr-FR">
          <a:solidFill>
            <a:schemeClr val="tx2"/>
          </a:solidFill>
        </a:defRPr>
      </a:lvl6pPr>
      <a:lvl7pPr eaLnBrk="1" latinLnBrk="0" hangingPunct="1">
        <a:defRPr kumimoji="0" lang="fr-FR">
          <a:solidFill>
            <a:schemeClr val="tx2"/>
          </a:solidFill>
        </a:defRPr>
      </a:lvl7pPr>
      <a:lvl8pPr eaLnBrk="1" latinLnBrk="0" hangingPunct="1">
        <a:defRPr kumimoji="0" lang="fr-FR">
          <a:solidFill>
            <a:schemeClr val="tx2"/>
          </a:solidFill>
        </a:defRPr>
      </a:lvl8pPr>
      <a:lvl9pPr eaLnBrk="1" latinLnBrk="0" hangingPunct="1">
        <a:defRPr kumimoji="0" lang="fr-FR">
          <a:solidFill>
            <a:schemeClr val="tx2"/>
          </a:solidFill>
        </a:defRPr>
      </a:lvl9pPr>
      <a:extLst/>
    </p:titleStyle>
    <p:bodyStyle>
      <a:lvl1pPr marL="342900" indent="-342900" algn="l" rtl="0" eaLnBrk="1" latinLnBrk="0" hangingPunct="1">
        <a:spcBef>
          <a:spcPct val="20000"/>
        </a:spcBef>
        <a:buChar char="•"/>
        <a:defRPr kumimoji="0" lang="fr-FR" sz="2400">
          <a:solidFill>
            <a:schemeClr val="tx1"/>
          </a:solidFill>
          <a:latin typeface="+mn-lt"/>
          <a:ea typeface="+mn-ea"/>
          <a:cs typeface="+mn-cs"/>
        </a:defRPr>
      </a:lvl1pPr>
      <a:lvl2pPr marL="742950" indent="-285750" algn="l" rtl="0" eaLnBrk="1" latinLnBrk="0" hangingPunct="1">
        <a:spcBef>
          <a:spcPct val="20000"/>
        </a:spcBef>
        <a:buChar char="–"/>
        <a:defRPr kumimoji="0" lang="fr-FR" sz="2400">
          <a:solidFill>
            <a:schemeClr val="tx1"/>
          </a:solidFill>
          <a:latin typeface="+mn-lt"/>
          <a:ea typeface="+mn-ea"/>
          <a:cs typeface="+mn-cs"/>
        </a:defRPr>
      </a:lvl2pPr>
      <a:lvl3pPr marL="1143000" indent="-228600" algn="l" rtl="0" eaLnBrk="1" latinLnBrk="0" hangingPunct="1">
        <a:spcBef>
          <a:spcPct val="20000"/>
        </a:spcBef>
        <a:buChar char="•"/>
        <a:defRPr kumimoji="0" lang="fr-FR" sz="2000">
          <a:solidFill>
            <a:schemeClr val="tx1"/>
          </a:solidFill>
          <a:latin typeface="+mn-lt"/>
          <a:ea typeface="+mn-ea"/>
          <a:cs typeface="+mn-cs"/>
        </a:defRPr>
      </a:lvl3pPr>
      <a:lvl4pPr marL="1600200" indent="-228600" algn="l" rtl="0" eaLnBrk="1" latinLnBrk="0" hangingPunct="1">
        <a:spcBef>
          <a:spcPct val="20000"/>
        </a:spcBef>
        <a:buChar char="–"/>
        <a:defRPr kumimoji="0" lang="fr-FR" sz="1800">
          <a:solidFill>
            <a:schemeClr val="tx1"/>
          </a:solidFill>
          <a:latin typeface="+mn-lt"/>
          <a:ea typeface="+mn-ea"/>
          <a:cs typeface="+mn-cs"/>
        </a:defRPr>
      </a:lvl4pPr>
      <a:lvl5pPr marL="2057400" indent="-228600" algn="l" rtl="0" eaLnBrk="1" latinLnBrk="0" hangingPunct="1">
        <a:spcBef>
          <a:spcPct val="20000"/>
        </a:spcBef>
        <a:buChar char="»"/>
        <a:defRPr kumimoji="0" lang="fr-FR" sz="1600">
          <a:solidFill>
            <a:schemeClr val="tx1"/>
          </a:solidFill>
          <a:latin typeface="+mn-lt"/>
          <a:ea typeface="+mn-ea"/>
          <a:cs typeface="+mn-cs"/>
        </a:defRPr>
      </a:lvl5pPr>
      <a:lvl6pPr marL="2514600" indent="-228600" algn="l" rtl="0" eaLnBrk="1" latinLnBrk="0" hangingPunct="1">
        <a:spcBef>
          <a:spcPct val="20000"/>
        </a:spcBef>
        <a:buChar char="•"/>
        <a:defRPr kumimoji="0" lang="fr-FR" sz="2000">
          <a:solidFill>
            <a:schemeClr val="tx1"/>
          </a:solidFill>
          <a:latin typeface="+mn-lt"/>
          <a:ea typeface="+mn-ea"/>
          <a:cs typeface="+mn-cs"/>
        </a:defRPr>
      </a:lvl6pPr>
      <a:lvl7pPr marL="2971800" indent="-228600" algn="l" rtl="0" eaLnBrk="1" latinLnBrk="0" hangingPunct="1">
        <a:spcBef>
          <a:spcPct val="20000"/>
        </a:spcBef>
        <a:buChar char="•"/>
        <a:defRPr kumimoji="0" lang="fr-FR" sz="2000">
          <a:solidFill>
            <a:schemeClr val="tx1"/>
          </a:solidFill>
          <a:latin typeface="+mn-lt"/>
          <a:ea typeface="+mn-ea"/>
          <a:cs typeface="+mn-cs"/>
        </a:defRPr>
      </a:lvl7pPr>
      <a:lvl8pPr marL="3429000" indent="-228600" algn="l" rtl="0" eaLnBrk="1" latinLnBrk="0" hangingPunct="1">
        <a:spcBef>
          <a:spcPct val="20000"/>
        </a:spcBef>
        <a:buChar char="•"/>
        <a:defRPr kumimoji="0" lang="fr-FR" sz="2000">
          <a:solidFill>
            <a:schemeClr val="tx1"/>
          </a:solidFill>
          <a:latin typeface="+mn-lt"/>
          <a:ea typeface="+mn-ea"/>
          <a:cs typeface="+mn-cs"/>
        </a:defRPr>
      </a:lvl8pPr>
      <a:lvl9pPr marL="3886200" indent="-228600" algn="l" rtl="0" eaLnBrk="1" latinLnBrk="0" hangingPunct="1">
        <a:spcBef>
          <a:spcPct val="20000"/>
        </a:spcBef>
        <a:buChar char="•"/>
        <a:defRPr kumimoji="0" lang="fr-FR" sz="2000">
          <a:solidFill>
            <a:schemeClr val="tx1"/>
          </a:solidFill>
          <a:latin typeface="+mn-lt"/>
          <a:ea typeface="+mn-ea"/>
          <a:cs typeface="+mn-cs"/>
        </a:defRPr>
      </a:lvl9pPr>
      <a:extLst/>
    </p:bodyStyle>
    <p:otherStyle>
      <a:lvl1pPr marL="0" algn="l" rtl="0" eaLnBrk="1" latinLnBrk="0" hangingPunct="1">
        <a:defRPr kumimoji="0" lang="fr-FR">
          <a:solidFill>
            <a:schemeClr val="tx1"/>
          </a:solidFill>
          <a:latin typeface="+mn-lt"/>
          <a:ea typeface="+mn-ea"/>
          <a:cs typeface="+mn-cs"/>
        </a:defRPr>
      </a:lvl1pPr>
      <a:lvl2pPr marL="457200" algn="l" rtl="0" eaLnBrk="1" latinLnBrk="0" hangingPunct="1">
        <a:defRPr kumimoji="0" lang="fr-FR">
          <a:solidFill>
            <a:schemeClr val="tx1"/>
          </a:solidFill>
          <a:latin typeface="+mn-lt"/>
          <a:ea typeface="+mn-ea"/>
          <a:cs typeface="+mn-cs"/>
        </a:defRPr>
      </a:lvl2pPr>
      <a:lvl3pPr marL="914400" algn="l" rtl="0" eaLnBrk="1" latinLnBrk="0" hangingPunct="1">
        <a:defRPr kumimoji="0" lang="fr-FR">
          <a:solidFill>
            <a:schemeClr val="tx1"/>
          </a:solidFill>
          <a:latin typeface="+mn-lt"/>
          <a:ea typeface="+mn-ea"/>
          <a:cs typeface="+mn-cs"/>
        </a:defRPr>
      </a:lvl3pPr>
      <a:lvl4pPr marL="1371600" algn="l" rtl="0" eaLnBrk="1" latinLnBrk="0" hangingPunct="1">
        <a:defRPr kumimoji="0" lang="fr-FR">
          <a:solidFill>
            <a:schemeClr val="tx1"/>
          </a:solidFill>
          <a:latin typeface="+mn-lt"/>
          <a:ea typeface="+mn-ea"/>
          <a:cs typeface="+mn-cs"/>
        </a:defRPr>
      </a:lvl4pPr>
      <a:lvl5pPr marL="1828800" algn="l" rtl="0" eaLnBrk="1" latinLnBrk="0" hangingPunct="1">
        <a:defRPr kumimoji="0" lang="fr-FR">
          <a:solidFill>
            <a:schemeClr val="tx1"/>
          </a:solidFill>
          <a:latin typeface="+mn-lt"/>
          <a:ea typeface="+mn-ea"/>
          <a:cs typeface="+mn-cs"/>
        </a:defRPr>
      </a:lvl5pPr>
      <a:lvl6pPr marL="2286000" algn="l" rtl="0" eaLnBrk="1" latinLnBrk="0" hangingPunct="1">
        <a:defRPr kumimoji="0" lang="fr-FR">
          <a:solidFill>
            <a:schemeClr val="tx1"/>
          </a:solidFill>
          <a:latin typeface="+mn-lt"/>
          <a:ea typeface="+mn-ea"/>
          <a:cs typeface="+mn-cs"/>
        </a:defRPr>
      </a:lvl6pPr>
      <a:lvl7pPr marL="2743200" algn="l" rtl="0" eaLnBrk="1" latinLnBrk="0" hangingPunct="1">
        <a:defRPr kumimoji="0" lang="fr-FR">
          <a:solidFill>
            <a:schemeClr val="tx1"/>
          </a:solidFill>
          <a:latin typeface="+mn-lt"/>
          <a:ea typeface="+mn-ea"/>
          <a:cs typeface="+mn-cs"/>
        </a:defRPr>
      </a:lvl7pPr>
      <a:lvl8pPr marL="3200400" algn="l" rtl="0" eaLnBrk="1" latinLnBrk="0" hangingPunct="1">
        <a:defRPr kumimoji="0" lang="fr-FR">
          <a:solidFill>
            <a:schemeClr val="tx1"/>
          </a:solidFill>
          <a:latin typeface="+mn-lt"/>
          <a:ea typeface="+mn-ea"/>
          <a:cs typeface="+mn-cs"/>
        </a:defRPr>
      </a:lvl8pPr>
      <a:lvl9pPr marL="3657600" algn="l" rtl="0" eaLnBrk="1" latinLnBrk="0" hangingPunct="1">
        <a:defRPr kumimoji="0" lang="fr-F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0.xml"/><Relationship Id="rId2"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0.xml"/><Relationship Id="rId2"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1.JPG"/><Relationship Id="rId3"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1" Type="http://schemas.openxmlformats.org/officeDocument/2006/relationships/slideLayout" Target="../slideLayouts/slideLayout14.xml"/><Relationship Id="rId2"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1" Type="http://schemas.openxmlformats.org/officeDocument/2006/relationships/slideLayout" Target="../slideLayouts/slideLayout17.xml"/><Relationship Id="rId2"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JPG"/><Relationship Id="rId1" Type="http://schemas.openxmlformats.org/officeDocument/2006/relationships/slideLayout" Target="../slideLayouts/slideLayout16.xml"/><Relationship Id="rId2"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16.xml"/><Relationship Id="rId2"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G"/><Relationship Id="rId3"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1" Type="http://schemas.openxmlformats.org/officeDocument/2006/relationships/slideLayout" Target="../slideLayouts/slideLayout13.xml"/><Relationship Id="rId2" Type="http://schemas.openxmlformats.org/officeDocument/2006/relationships/image" Target="../media/image5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image" Target="../media/image6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1" Type="http://schemas.openxmlformats.org/officeDocument/2006/relationships/slideLayout" Target="../slideLayouts/slideLayout11.xml"/><Relationship Id="rId2" Type="http://schemas.openxmlformats.org/officeDocument/2006/relationships/image" Target="../media/image66.JP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10.xml"/><Relationship Id="rId2" Type="http://schemas.openxmlformats.org/officeDocument/2006/relationships/image" Target="../media/image6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1" Type="http://schemas.openxmlformats.org/officeDocument/2006/relationships/slideLayout" Target="../slideLayouts/slideLayout13.xml"/><Relationship Id="rId2"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10.xml"/><Relationship Id="rId2"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11.xml"/><Relationship Id="rId2" Type="http://schemas.openxmlformats.org/officeDocument/2006/relationships/image" Target="../media/image8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10.xml"/><Relationship Id="rId2" Type="http://schemas.openxmlformats.org/officeDocument/2006/relationships/image" Target="../media/image8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 Id="rId3" Type="http://schemas.openxmlformats.org/officeDocument/2006/relationships/image" Target="../media/image8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JPG"/><Relationship Id="rId5" Type="http://schemas.openxmlformats.org/officeDocument/2006/relationships/image" Target="../media/image92.JPG"/><Relationship Id="rId1" Type="http://schemas.openxmlformats.org/officeDocument/2006/relationships/slideLayout" Target="../slideLayouts/slideLayout14.xml"/><Relationship Id="rId2" Type="http://schemas.openxmlformats.org/officeDocument/2006/relationships/image" Target="../media/image89.JPG"/></Relationships>
</file>

<file path=ppt/slides/_rels/slide38.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JPG"/><Relationship Id="rId1" Type="http://schemas.openxmlformats.org/officeDocument/2006/relationships/slideLayout" Target="../slideLayouts/slideLayout11.xml"/><Relationship Id="rId2" Type="http://schemas.openxmlformats.org/officeDocument/2006/relationships/image" Target="../media/image93.JPG"/></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98.JPG"/><Relationship Id="rId5" Type="http://schemas.openxmlformats.org/officeDocument/2006/relationships/image" Target="../media/image99.JPG"/><Relationship Id="rId6" Type="http://schemas.openxmlformats.org/officeDocument/2006/relationships/image" Target="../media/image100.JPG"/><Relationship Id="rId1" Type="http://schemas.openxmlformats.org/officeDocument/2006/relationships/slideLayout" Target="../slideLayouts/slideLayout16.xml"/><Relationship Id="rId2" Type="http://schemas.openxmlformats.org/officeDocument/2006/relationships/image" Target="../media/image96.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2.png"/><Relationship Id="rId1" Type="http://schemas.microsoft.com/office/2007/relationships/media" Target="../media/media1.MOV"/><Relationship Id="rId2" Type="http://schemas.openxmlformats.org/officeDocument/2006/relationships/video" Target="../media/media1.MOV"/></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1" Type="http://schemas.openxmlformats.org/officeDocument/2006/relationships/slideLayout" Target="../slideLayouts/slideLayout13.xml"/><Relationship Id="rId2"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10.xml"/><Relationship Id="rId2" Type="http://schemas.openxmlformats.org/officeDocument/2006/relationships/image" Target="../media/image10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G"/><Relationship Id="rId3" Type="http://schemas.openxmlformats.org/officeDocument/2006/relationships/image" Target="../media/image111.JPG"/></Relationships>
</file>

<file path=ppt/slides/_rels/slide46.xml.rels><?xml version="1.0" encoding="UTF-8" standalone="yes"?>
<Relationships xmlns="http://schemas.openxmlformats.org/package/2006/relationships"><Relationship Id="rId3" Type="http://schemas.openxmlformats.org/officeDocument/2006/relationships/image" Target="../media/image113.JPG"/><Relationship Id="rId4" Type="http://schemas.openxmlformats.org/officeDocument/2006/relationships/image" Target="../media/image114.JPG"/><Relationship Id="rId5" Type="http://schemas.openxmlformats.org/officeDocument/2006/relationships/image" Target="../media/image115.JPG"/><Relationship Id="rId1" Type="http://schemas.openxmlformats.org/officeDocument/2006/relationships/slideLayout" Target="../slideLayouts/slideLayout13.xml"/><Relationship Id="rId2" Type="http://schemas.openxmlformats.org/officeDocument/2006/relationships/image" Target="../media/image11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0.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16.xml"/><Relationship Id="rId2"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p:cNvSpPr>
          <p:nvPr>
            <p:ph type="body" sz="quarter" idx="10"/>
          </p:nvPr>
        </p:nvSpPr>
        <p:spPr>
          <a:xfrm>
            <a:off x="1295400" y="5133975"/>
            <a:ext cx="7225146" cy="1219200"/>
          </a:xfrm>
        </p:spPr>
        <p:txBody>
          <a:bodyPr/>
          <a:lstStyle/>
          <a:p>
            <a:r>
              <a:rPr lang="fr-FR" i="1" dirty="0" smtClean="0"/>
              <a:t>Retour imagé sur 2 premières semaines en Afghanistan </a:t>
            </a:r>
            <a:endParaRPr lang="fr-FR" i="1" dirty="0"/>
          </a:p>
        </p:txBody>
      </p:sp>
      <p:sp>
        <p:nvSpPr>
          <p:cNvPr id="7" name="Title 6"/>
          <p:cNvSpPr>
            <a:spLocks noGrp="1"/>
          </p:cNvSpPr>
          <p:nvPr>
            <p:ph type="title"/>
          </p:nvPr>
        </p:nvSpPr>
        <p:spPr/>
        <p:txBody>
          <a:bodyPr/>
          <a:lstStyle/>
          <a:p>
            <a:r>
              <a:rPr lang="fr-FR" dirty="0" smtClean="0"/>
              <a:t>Journal de Kaboul n°3</a:t>
            </a:r>
            <a:endParaRPr lang="fr-FR" dirty="0"/>
          </a:p>
        </p:txBody>
      </p:sp>
      <p:pic>
        <p:nvPicPr>
          <p:cNvPr id="5" name="Espace réservé pour une image  4" descr="IMG_0314.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DSCF8097.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Espace réservé du texte 2"/>
          <p:cNvSpPr>
            <a:spLocks noGrp="1"/>
          </p:cNvSpPr>
          <p:nvPr>
            <p:ph type="body" sz="quarter" idx="11"/>
          </p:nvPr>
        </p:nvSpPr>
        <p:spPr/>
        <p:txBody>
          <a:bodyPr/>
          <a:lstStyle/>
          <a:p>
            <a:r>
              <a:rPr lang="fr-FR" dirty="0" smtClean="0"/>
              <a:t>De l’avion, la prison panoptique de Kaboul qui a enfermé tant d’opposants aux différents régimes qui se sont succédés depuis 30 ans</a:t>
            </a:r>
            <a:endParaRPr lang="fr-FR" dirty="0"/>
          </a:p>
        </p:txBody>
      </p:sp>
    </p:spTree>
    <p:extLst>
      <p:ext uri="{BB962C8B-B14F-4D97-AF65-F5344CB8AC3E}">
        <p14:creationId xmlns:p14="http://schemas.microsoft.com/office/powerpoint/2010/main" val="2660937857"/>
      </p:ext>
    </p:extLst>
  </p:cSld>
  <p:clrMapOvr>
    <a:masterClrMapping/>
  </p:clrMapOvr>
  <p:transition xmlns:p14="http://schemas.microsoft.com/office/powerpoint/2010/mai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DSCF8110.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3" r="13"/>
          <a:stretch>
            <a:fillRect/>
          </a:stretch>
        </p:blipFill>
        <p:spPr/>
      </p:pic>
      <p:pic>
        <p:nvPicPr>
          <p:cNvPr id="7" name="Espace réservé pour une image  6" descr="DSCF8106.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 r="13"/>
          <a:stretch>
            <a:fillRect/>
          </a:stretch>
        </p:blipFill>
        <p:spPr/>
      </p:pic>
      <p:pic>
        <p:nvPicPr>
          <p:cNvPr id="6" name="Espace réservé pour une image  5" descr="DSCF8098.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3" r="13"/>
          <a:stretch>
            <a:fillRect/>
          </a:stretch>
        </p:blipFill>
        <p:spPr/>
      </p:pic>
      <p:sp>
        <p:nvSpPr>
          <p:cNvPr id="5" name="Espace réservé du texte 4"/>
          <p:cNvSpPr>
            <a:spLocks noGrp="1"/>
          </p:cNvSpPr>
          <p:nvPr>
            <p:ph type="body" sz="quarter" idx="14"/>
          </p:nvPr>
        </p:nvSpPr>
        <p:spPr/>
        <p:txBody>
          <a:bodyPr/>
          <a:lstStyle/>
          <a:p>
            <a:pPr algn="just"/>
            <a:r>
              <a:rPr lang="fr-FR" sz="1700" dirty="0" smtClean="0"/>
              <a:t>Une ville, Kaboul, d’environ 5 millions d’habitants contre 60.000 avant la guerre en 1970, dans un environnement aux contraintes fortes (altitude élevée, poussière omniprésente, climat continental exacerbé, pollutions nombreuses…) qui attire réfugiés et déplacés intérieurs à la recherche d’opportunités économiques et d’un peu de sécurité.</a:t>
            </a:r>
            <a:endParaRPr lang="fr-FR" sz="1700" dirty="0"/>
          </a:p>
        </p:txBody>
      </p:sp>
    </p:spTree>
    <p:extLst>
      <p:ext uri="{BB962C8B-B14F-4D97-AF65-F5344CB8AC3E}">
        <p14:creationId xmlns:p14="http://schemas.microsoft.com/office/powerpoint/2010/main" val="3779046425"/>
      </p:ext>
    </p:extLst>
  </p:cSld>
  <p:clrMapOvr>
    <a:masterClrMapping/>
  </p:clrMapOvr>
  <p:transition xmlns:p14="http://schemas.microsoft.com/office/powerpoint/2010/mai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DSCF8137.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3" r="13"/>
          <a:stretch>
            <a:fillRect/>
          </a:stretch>
        </p:blipFill>
        <p:spPr/>
      </p:pic>
      <p:pic>
        <p:nvPicPr>
          <p:cNvPr id="7" name="Espace réservé pour une image  6" descr="DSCF8124.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 r="13"/>
          <a:stretch>
            <a:fillRect/>
          </a:stretch>
        </p:blipFill>
        <p:spPr/>
      </p:pic>
      <p:pic>
        <p:nvPicPr>
          <p:cNvPr id="6" name="Espace réservé pour une image  5" descr="DSCF8126.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3" r="13"/>
          <a:stretch>
            <a:fillRect/>
          </a:stretch>
        </p:blipFill>
        <p:spPr>
          <a:xfrm>
            <a:off x="4663440" y="76200"/>
            <a:ext cx="4023360" cy="3017520"/>
          </a:xfrm>
        </p:spPr>
      </p:pic>
      <p:sp>
        <p:nvSpPr>
          <p:cNvPr id="5" name="Espace réservé du texte 4"/>
          <p:cNvSpPr>
            <a:spLocks noGrp="1"/>
          </p:cNvSpPr>
          <p:nvPr>
            <p:ph type="body" sz="quarter" idx="14"/>
          </p:nvPr>
        </p:nvSpPr>
        <p:spPr>
          <a:xfrm>
            <a:off x="457200" y="152400"/>
            <a:ext cx="4023360" cy="3093720"/>
          </a:xfrm>
        </p:spPr>
        <p:txBody>
          <a:bodyPr/>
          <a:lstStyle/>
          <a:p>
            <a:r>
              <a:rPr lang="fr-FR" dirty="0" smtClean="0"/>
              <a:t>L’Afghanistan, un pays toujours en guerre après 10 ans d’une présence militaire internationale dotée d’armements sophistiqués. </a:t>
            </a:r>
          </a:p>
          <a:p>
            <a:endParaRPr lang="fr-FR" dirty="0" smtClean="0"/>
          </a:p>
          <a:p>
            <a:r>
              <a:rPr lang="fr-FR" dirty="0" smtClean="0"/>
              <a:t>Pourtant, la sécurité sur l’aéroport de Kaboul sous contrôle militaire de l’Otan (ISAF)  n’est toujours pas assurée. Ainsi, tout agent de l’aéroport est soumis à des fouilles permanentes…</a:t>
            </a:r>
            <a:endParaRPr lang="fr-FR" dirty="0"/>
          </a:p>
        </p:txBody>
      </p:sp>
    </p:spTree>
    <p:extLst>
      <p:ext uri="{BB962C8B-B14F-4D97-AF65-F5344CB8AC3E}">
        <p14:creationId xmlns:p14="http://schemas.microsoft.com/office/powerpoint/2010/main" val="2711614376"/>
      </p:ext>
    </p:extLst>
  </p:cSld>
  <p:clrMapOvr>
    <a:masterClrMapping/>
  </p:clrMapOvr>
  <p:transition xmlns:p14="http://schemas.microsoft.com/office/powerpoint/2010/mai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DSCF8140.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Espace réservé du texte 2"/>
          <p:cNvSpPr>
            <a:spLocks noGrp="1"/>
          </p:cNvSpPr>
          <p:nvPr>
            <p:ph type="body" sz="quarter" idx="11"/>
          </p:nvPr>
        </p:nvSpPr>
        <p:spPr>
          <a:xfrm>
            <a:off x="914400" y="5943600"/>
            <a:ext cx="7467600" cy="838200"/>
          </a:xfrm>
        </p:spPr>
        <p:txBody>
          <a:bodyPr/>
          <a:lstStyle/>
          <a:p>
            <a:r>
              <a:rPr lang="fr-FR" dirty="0" smtClean="0"/>
              <a:t>Les </a:t>
            </a:r>
            <a:r>
              <a:rPr lang="fr-FR" dirty="0" err="1" smtClean="0"/>
              <a:t>checks</a:t>
            </a:r>
            <a:r>
              <a:rPr lang="fr-FR" dirty="0" smtClean="0"/>
              <a:t> points débutent ici, au dessous de  la photo de Massoud qui est omniprésente à Kaboul. Un mythe fort. Il a pourtant contribué, avec les autres seigneurs de guerre, à la détruire… </a:t>
            </a:r>
            <a:endParaRPr lang="fr-FR" dirty="0"/>
          </a:p>
        </p:txBody>
      </p:sp>
    </p:spTree>
    <p:extLst>
      <p:ext uri="{BB962C8B-B14F-4D97-AF65-F5344CB8AC3E}">
        <p14:creationId xmlns:p14="http://schemas.microsoft.com/office/powerpoint/2010/main" val="1035304259"/>
      </p:ext>
    </p:extLst>
  </p:cSld>
  <p:clrMapOvr>
    <a:masterClrMapping/>
  </p:clrMapOvr>
  <p:transition xmlns:p14="http://schemas.microsoft.com/office/powerpoint/2010/mai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IMG_0095.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 r="25"/>
          <a:stretch>
            <a:fillRect/>
          </a:stretch>
        </p:blipFill>
        <p:spPr/>
      </p:pic>
      <p:pic>
        <p:nvPicPr>
          <p:cNvPr id="6" name="Espace réservé pour une image  5" descr="IMG_0094.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 r="25"/>
          <a:stretch>
            <a:fillRect/>
          </a:stretch>
        </p:blipFill>
        <p:spPr/>
      </p:pic>
      <p:sp>
        <p:nvSpPr>
          <p:cNvPr id="5" name="Espace réservé du texte 4"/>
          <p:cNvSpPr>
            <a:spLocks noGrp="1"/>
          </p:cNvSpPr>
          <p:nvPr>
            <p:ph type="body" sz="quarter" idx="16"/>
          </p:nvPr>
        </p:nvSpPr>
        <p:spPr>
          <a:xfrm>
            <a:off x="1143000" y="4648200"/>
            <a:ext cx="7086600" cy="1295400"/>
          </a:xfrm>
        </p:spPr>
        <p:txBody>
          <a:bodyPr/>
          <a:lstStyle/>
          <a:p>
            <a:r>
              <a:rPr lang="fr-FR" dirty="0" smtClean="0"/>
              <a:t>Encore dans l’aéroport, pas tout à fait dans la ville</a:t>
            </a:r>
            <a:r>
              <a:rPr lang="fr-FR" dirty="0"/>
              <a:t> </a:t>
            </a:r>
            <a:r>
              <a:rPr lang="fr-FR" dirty="0" smtClean="0"/>
              <a:t>mais l’ambiance est donnée…</a:t>
            </a:r>
            <a:endParaRPr lang="fr-FR" dirty="0"/>
          </a:p>
        </p:txBody>
      </p:sp>
    </p:spTree>
    <p:extLst>
      <p:ext uri="{BB962C8B-B14F-4D97-AF65-F5344CB8AC3E}">
        <p14:creationId xmlns:p14="http://schemas.microsoft.com/office/powerpoint/2010/main" val="2782258402"/>
      </p:ext>
    </p:extLst>
  </p:cSld>
  <p:clrMapOvr>
    <a:masterClrMapping/>
  </p:clrMapOvr>
  <p:transition xmlns:p14="http://schemas.microsoft.com/office/powerpoint/2010/mai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IMG_0105.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 r="25"/>
          <a:stretch>
            <a:fillRect/>
          </a:stretch>
        </p:blipFill>
        <p:spPr>
          <a:xfrm>
            <a:off x="1905001" y="454113"/>
            <a:ext cx="4343400" cy="4346487"/>
          </a:xfrm>
        </p:spPr>
      </p:pic>
      <p:sp>
        <p:nvSpPr>
          <p:cNvPr id="3" name="Espace réservé du texte 2"/>
          <p:cNvSpPr>
            <a:spLocks noGrp="1"/>
          </p:cNvSpPr>
          <p:nvPr>
            <p:ph type="body" sz="quarter" idx="15"/>
          </p:nvPr>
        </p:nvSpPr>
        <p:spPr/>
        <p:txBody>
          <a:bodyPr/>
          <a:lstStyle/>
          <a:p>
            <a:r>
              <a:rPr lang="fr-FR" dirty="0" err="1" smtClean="0"/>
              <a:t>Welcome</a:t>
            </a:r>
            <a:r>
              <a:rPr lang="fr-FR" dirty="0" smtClean="0"/>
              <a:t> to Kaboul !</a:t>
            </a:r>
            <a:endParaRPr lang="fr-FR" dirty="0"/>
          </a:p>
        </p:txBody>
      </p:sp>
    </p:spTree>
    <p:extLst>
      <p:ext uri="{BB962C8B-B14F-4D97-AF65-F5344CB8AC3E}">
        <p14:creationId xmlns:p14="http://schemas.microsoft.com/office/powerpoint/2010/main" val="399525582"/>
      </p:ext>
    </p:extLst>
  </p:cSld>
  <p:clrMapOvr>
    <a:masterClrMapping/>
  </p:clrMapOvr>
  <p:transition xmlns:p14="http://schemas.microsoft.com/office/powerpoint/2010/mai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IMG_0124.JPG"/>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514" r="12514"/>
          <a:stretch>
            <a:fillRect/>
          </a:stretch>
        </p:blipFill>
        <p:spPr/>
      </p:pic>
      <p:pic>
        <p:nvPicPr>
          <p:cNvPr id="10" name="Espace réservé pour une image  9" descr="IMG_0130.JPG"/>
          <p:cNvPicPr>
            <a:picLocks noGrp="1" noChangeAspect="1"/>
          </p:cNvPicPr>
          <p:nvPr>
            <p:ph type="pic" sz="quarter" idx="31"/>
          </p:nvPr>
        </p:nvPicPr>
        <p:blipFill>
          <a:blip r:embed="rId3">
            <a:extLst>
              <a:ext uri="{28A0092B-C50C-407E-A947-70E740481C1C}">
                <a14:useLocalDpi xmlns:a14="http://schemas.microsoft.com/office/drawing/2010/main" val="0"/>
              </a:ext>
            </a:extLst>
          </a:blip>
          <a:srcRect l="12514" r="12514"/>
          <a:stretch>
            <a:fillRect/>
          </a:stretch>
        </p:blipFill>
        <p:spPr/>
      </p:pic>
      <p:pic>
        <p:nvPicPr>
          <p:cNvPr id="9" name="Espace réservé pour une image  8" descr="IMG_0127.JPG"/>
          <p:cNvPicPr>
            <a:picLocks noGrp="1" noChangeAspect="1"/>
          </p:cNvPicPr>
          <p:nvPr>
            <p:ph type="pic" sz="quarter" idx="30"/>
          </p:nvPr>
        </p:nvPicPr>
        <p:blipFill>
          <a:blip r:embed="rId4">
            <a:extLst>
              <a:ext uri="{28A0092B-C50C-407E-A947-70E740481C1C}">
                <a14:useLocalDpi xmlns:a14="http://schemas.microsoft.com/office/drawing/2010/main" val="0"/>
              </a:ext>
            </a:extLst>
          </a:blip>
          <a:srcRect l="12514" r="12514"/>
          <a:stretch>
            <a:fillRect/>
          </a:stretch>
        </p:blipFill>
        <p:spPr/>
      </p:pic>
      <p:pic>
        <p:nvPicPr>
          <p:cNvPr id="8" name="Espace réservé pour une image  7" descr="IMG_0126.JPG"/>
          <p:cNvPicPr>
            <a:picLocks noGrp="1" noChangeAspect="1"/>
          </p:cNvPicPr>
          <p:nvPr>
            <p:ph type="pic" sz="quarter" idx="32"/>
          </p:nvPr>
        </p:nvPicPr>
        <p:blipFill>
          <a:blip r:embed="rId5">
            <a:extLst>
              <a:ext uri="{28A0092B-C50C-407E-A947-70E740481C1C}">
                <a14:useLocalDpi xmlns:a14="http://schemas.microsoft.com/office/drawing/2010/main" val="0"/>
              </a:ext>
            </a:extLst>
          </a:blip>
          <a:srcRect l="12514" r="12514"/>
          <a:stretch>
            <a:fillRect/>
          </a:stretch>
        </p:blipFill>
        <p:spPr/>
      </p:pic>
      <p:sp>
        <p:nvSpPr>
          <p:cNvPr id="6" name="Espace réservé du texte 5"/>
          <p:cNvSpPr>
            <a:spLocks noGrp="1"/>
          </p:cNvSpPr>
          <p:nvPr>
            <p:ph type="body" sz="quarter" idx="29"/>
          </p:nvPr>
        </p:nvSpPr>
        <p:spPr/>
        <p:txBody>
          <a:bodyPr>
            <a:normAutofit/>
          </a:bodyPr>
          <a:lstStyle/>
          <a:p>
            <a:pPr algn="just"/>
            <a:r>
              <a:rPr lang="fr-FR" sz="1800" dirty="0" smtClean="0"/>
              <a:t>La ville et la vie se développent entre espaces clos et sécurisés où ceux qui peuvent rentrer doivent montrer pattes blanches et cela tombe bien car, en général, c’est plutôt facile car naturel pour eux… </a:t>
            </a:r>
          </a:p>
          <a:p>
            <a:pPr algn="just"/>
            <a:endParaRPr lang="fr-FR" sz="1800" dirty="0"/>
          </a:p>
          <a:p>
            <a:pPr algn="just"/>
            <a:r>
              <a:rPr lang="fr-FR" sz="1800" dirty="0" smtClean="0"/>
              <a:t>Pourtant à certains moments, on pourrait se croire dans une ville comme tant d’autres parfois, comme le montrent les photos suivantes….</a:t>
            </a:r>
            <a:endParaRPr lang="fr-FR" sz="1800" dirty="0"/>
          </a:p>
        </p:txBody>
      </p:sp>
    </p:spTree>
    <p:extLst>
      <p:ext uri="{BB962C8B-B14F-4D97-AF65-F5344CB8AC3E}">
        <p14:creationId xmlns:p14="http://schemas.microsoft.com/office/powerpoint/2010/main" val="2722766349"/>
      </p:ext>
    </p:extLst>
  </p:cSld>
  <p:clrMapOvr>
    <a:masterClrMapping/>
  </p:clrMapOvr>
  <p:transition xmlns:p14="http://schemas.microsoft.com/office/powerpoint/2010/mai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IMG_0104.JPG"/>
          <p:cNvPicPr>
            <a:picLocks noGrp="1" noChangeAspect="1"/>
          </p:cNvPicPr>
          <p:nvPr>
            <p:ph type="pic" sz="quarter" idx="27"/>
          </p:nvPr>
        </p:nvPicPr>
        <p:blipFill>
          <a:blip r:embed="rId2">
            <a:extLst>
              <a:ext uri="{28A0092B-C50C-407E-A947-70E740481C1C}">
                <a14:useLocalDpi xmlns:a14="http://schemas.microsoft.com/office/drawing/2010/main" val="0"/>
              </a:ext>
            </a:extLst>
          </a:blip>
          <a:srcRect l="10247" r="10247"/>
          <a:stretch>
            <a:fillRect/>
          </a:stretch>
        </p:blipFill>
        <p:spPr/>
      </p:pic>
      <p:pic>
        <p:nvPicPr>
          <p:cNvPr id="22" name="Espace réservé pour une image  21" descr="IMG_0110.JPG"/>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0247" r="10247"/>
          <a:stretch>
            <a:fillRect/>
          </a:stretch>
        </p:blipFill>
        <p:spPr/>
      </p:pic>
      <p:pic>
        <p:nvPicPr>
          <p:cNvPr id="23" name="Espace réservé pour une image  22" descr="IMG_0121.JPG"/>
          <p:cNvPicPr>
            <a:picLocks noGrp="1" noChangeAspect="1"/>
          </p:cNvPicPr>
          <p:nvPr>
            <p:ph type="pic" sz="quarter" idx="28"/>
          </p:nvPr>
        </p:nvPicPr>
        <p:blipFill>
          <a:blip r:embed="rId4">
            <a:extLst>
              <a:ext uri="{28A0092B-C50C-407E-A947-70E740481C1C}">
                <a14:useLocalDpi xmlns:a14="http://schemas.microsoft.com/office/drawing/2010/main" val="0"/>
              </a:ext>
            </a:extLst>
          </a:blip>
          <a:srcRect l="10247" r="10247"/>
          <a:stretch>
            <a:fillRect/>
          </a:stretch>
        </p:blipFill>
        <p:spPr/>
      </p:pic>
      <p:pic>
        <p:nvPicPr>
          <p:cNvPr id="27" name="Espace réservé pour une image  26" descr="IMG_0109.JPG"/>
          <p:cNvPicPr>
            <a:picLocks noGrp="1" noChangeAspect="1"/>
          </p:cNvPicPr>
          <p:nvPr>
            <p:ph type="pic" sz="quarter" idx="30"/>
          </p:nvPr>
        </p:nvPicPr>
        <p:blipFill>
          <a:blip r:embed="rId5">
            <a:extLst>
              <a:ext uri="{28A0092B-C50C-407E-A947-70E740481C1C}">
                <a14:useLocalDpi xmlns:a14="http://schemas.microsoft.com/office/drawing/2010/main" val="0"/>
              </a:ext>
            </a:extLst>
          </a:blip>
          <a:srcRect t="15385" b="15385"/>
          <a:stretch>
            <a:fillRect/>
          </a:stretch>
        </p:blipFill>
        <p:spPr/>
      </p:pic>
      <p:pic>
        <p:nvPicPr>
          <p:cNvPr id="26" name="Espace réservé pour une image  25" descr="IMG_0104.JPG"/>
          <p:cNvPicPr>
            <a:picLocks noGrp="1" noChangeAspect="1"/>
          </p:cNvPicPr>
          <p:nvPr>
            <p:ph type="pic" sz="quarter" idx="29"/>
          </p:nvPr>
        </p:nvPicPr>
        <p:blipFill>
          <a:blip r:embed="rId2">
            <a:extLst>
              <a:ext uri="{28A0092B-C50C-407E-A947-70E740481C1C}">
                <a14:useLocalDpi xmlns:a14="http://schemas.microsoft.com/office/drawing/2010/main" val="0"/>
              </a:ext>
            </a:extLst>
          </a:blip>
          <a:srcRect t="15385" b="15385"/>
          <a:stretch>
            <a:fillRect/>
          </a:stretch>
        </p:blipFill>
        <p:spPr/>
      </p:pic>
    </p:spTree>
    <p:extLst>
      <p:ext uri="{BB962C8B-B14F-4D97-AF65-F5344CB8AC3E}">
        <p14:creationId xmlns:p14="http://schemas.microsoft.com/office/powerpoint/2010/main" val="3454531661"/>
      </p:ext>
    </p:extLst>
  </p:cSld>
  <p:clrMapOvr>
    <a:masterClrMapping/>
  </p:clrMapOvr>
  <p:transition xmlns:p14="http://schemas.microsoft.com/office/powerpoint/2010/mai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IMG_0031.JPG"/>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2500" b="12500"/>
          <a:stretch>
            <a:fillRect/>
          </a:stretch>
        </p:blipFill>
        <p:spPr/>
      </p:pic>
      <p:pic>
        <p:nvPicPr>
          <p:cNvPr id="8" name="Espace réservé pour une image  7" descr="IMG_0033.JPG"/>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171" r="15171"/>
          <a:stretch>
            <a:fillRect/>
          </a:stretch>
        </p:blipFill>
        <p:spPr/>
      </p:pic>
      <p:pic>
        <p:nvPicPr>
          <p:cNvPr id="11" name="Espace réservé pour une image  10" descr="IMG_0029.JPG"/>
          <p:cNvPicPr>
            <a:picLocks noGrp="1" noChangeAspect="1"/>
          </p:cNvPicPr>
          <p:nvPr>
            <p:ph type="pic" sz="quarter" idx="27"/>
          </p:nvPr>
        </p:nvPicPr>
        <p:blipFill>
          <a:blip r:embed="rId4">
            <a:extLst>
              <a:ext uri="{28A0092B-C50C-407E-A947-70E740481C1C}">
                <a14:useLocalDpi xmlns:a14="http://schemas.microsoft.com/office/drawing/2010/main" val="0"/>
              </a:ext>
            </a:extLst>
          </a:blip>
          <a:srcRect t="14851" b="14851"/>
          <a:stretch>
            <a:fillRect/>
          </a:stretch>
        </p:blipFill>
        <p:spPr/>
      </p:pic>
      <p:pic>
        <p:nvPicPr>
          <p:cNvPr id="15" name="Espace réservé pour une image  14" descr="IMG_0038.JPG"/>
          <p:cNvPicPr>
            <a:picLocks noGrp="1" noChangeAspect="1"/>
          </p:cNvPicPr>
          <p:nvPr>
            <p:ph type="pic" sz="quarter" idx="28"/>
          </p:nvPr>
        </p:nvPicPr>
        <p:blipFill>
          <a:blip r:embed="rId5">
            <a:extLst>
              <a:ext uri="{28A0092B-C50C-407E-A947-70E740481C1C}">
                <a14:useLocalDpi xmlns:a14="http://schemas.microsoft.com/office/drawing/2010/main" val="0"/>
              </a:ext>
            </a:extLst>
          </a:blip>
          <a:srcRect t="16005" b="16005"/>
          <a:stretch>
            <a:fillRect/>
          </a:stretch>
        </p:blipFill>
        <p:spPr/>
      </p:pic>
      <p:pic>
        <p:nvPicPr>
          <p:cNvPr id="17" name="Espace réservé pour une image  16" descr="IMG_0027.JPG"/>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5171" r="15171"/>
          <a:stretch>
            <a:fillRect/>
          </a:stretch>
        </p:blipFill>
        <p:spPr/>
      </p:pic>
    </p:spTree>
    <p:extLst>
      <p:ext uri="{BB962C8B-B14F-4D97-AF65-F5344CB8AC3E}">
        <p14:creationId xmlns:p14="http://schemas.microsoft.com/office/powerpoint/2010/main" val="2841913790"/>
      </p:ext>
    </p:extLst>
  </p:cSld>
  <p:clrMapOvr>
    <a:masterClrMapping/>
  </p:clrMapOvr>
  <p:transition xmlns:p14="http://schemas.microsoft.com/office/powerpoint/2010/mai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IMG_0025.JPG"/>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171" r="15171"/>
          <a:stretch>
            <a:fillRect/>
          </a:stretch>
        </p:blipFill>
        <p:spPr/>
      </p:pic>
      <p:pic>
        <p:nvPicPr>
          <p:cNvPr id="11" name="Espace réservé pour une image  10" descr="S0118303.JPG"/>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Espace réservé pour une image  6" descr="IMG_0024.JPG"/>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l="15171" r="15171"/>
          <a:stretch>
            <a:fillRect/>
          </a:stretch>
        </p:blipFill>
        <p:spPr/>
      </p:pic>
      <p:pic>
        <p:nvPicPr>
          <p:cNvPr id="12" name="Espace réservé pour une image  11" descr="IMG_0018.JPG"/>
          <p:cNvPicPr>
            <a:picLocks noGrp="1" noChangeAspect="1"/>
          </p:cNvPicPr>
          <p:nvPr>
            <p:ph type="pic" sz="quarter" idx="27"/>
          </p:nvPr>
        </p:nvPicPr>
        <p:blipFill>
          <a:blip r:embed="rId5" cstate="print">
            <a:extLst>
              <a:ext uri="{28A0092B-C50C-407E-A947-70E740481C1C}">
                <a14:useLocalDpi xmlns:a14="http://schemas.microsoft.com/office/drawing/2010/main" val="0"/>
              </a:ext>
            </a:extLst>
          </a:blip>
          <a:srcRect t="2941" b="2941"/>
          <a:stretch>
            <a:fillRect/>
          </a:stretch>
        </p:blipFill>
        <p:spPr/>
      </p:pic>
      <p:pic>
        <p:nvPicPr>
          <p:cNvPr id="13" name="Espace réservé pour une image  12" descr="IMG_0021.JPG"/>
          <p:cNvPicPr>
            <a:picLocks noGrp="1" noChangeAspect="1"/>
          </p:cNvPicPr>
          <p:nvPr>
            <p:ph type="pic" sz="quarter" idx="28"/>
          </p:nvPr>
        </p:nvPicPr>
        <p:blipFill>
          <a:blip r:embed="rId6" cstate="print">
            <a:extLst>
              <a:ext uri="{28A0092B-C50C-407E-A947-70E740481C1C}">
                <a14:useLocalDpi xmlns:a14="http://schemas.microsoft.com/office/drawing/2010/main" val="0"/>
              </a:ext>
            </a:extLst>
          </a:blip>
          <a:srcRect t="4485" b="4485"/>
          <a:stretch>
            <a:fillRect/>
          </a:stretch>
        </p:blipFill>
        <p:spPr/>
      </p:pic>
    </p:spTree>
    <p:extLst>
      <p:ext uri="{BB962C8B-B14F-4D97-AF65-F5344CB8AC3E}">
        <p14:creationId xmlns:p14="http://schemas.microsoft.com/office/powerpoint/2010/main" val="166576675"/>
      </p:ext>
    </p:extLst>
  </p:cSld>
  <p:clrMapOvr>
    <a:masterClrMapping/>
  </p:clrMapOvr>
  <p:transition xmlns:p14="http://schemas.microsoft.com/office/powerpoint/2010/mai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181600" y="228600"/>
            <a:ext cx="3505200" cy="6248400"/>
          </a:xfrm>
        </p:spPr>
        <p:txBody>
          <a:bodyPr/>
          <a:lstStyle/>
          <a:p>
            <a:pPr algn="just"/>
            <a:r>
              <a:rPr lang="fr-FR" sz="1700" dirty="0" smtClean="0"/>
              <a:t>Après deux premiers numéros sous une forme écrite et en partie à la demande de </a:t>
            </a:r>
            <a:r>
              <a:rPr lang="fr-FR" sz="1700" dirty="0" err="1" smtClean="0"/>
              <a:t>Rachèle</a:t>
            </a:r>
            <a:r>
              <a:rPr lang="fr-FR" sz="1700" dirty="0"/>
              <a:t> </a:t>
            </a:r>
            <a:r>
              <a:rPr lang="fr-FR" sz="1700" dirty="0" smtClean="0"/>
              <a:t>Magloire mais aussi pour vous montrer cette ville ambigüe, je vais tenter d’exploiter les images réalisées ces dernières semaines pour vous raconter (à nouveau) l’histoire de mon arrivée.</a:t>
            </a:r>
          </a:p>
          <a:p>
            <a:pPr algn="just"/>
            <a:endParaRPr lang="fr-FR" sz="1700" dirty="0"/>
          </a:p>
          <a:p>
            <a:pPr algn="just"/>
            <a:r>
              <a:rPr lang="fr-FR" sz="1700" dirty="0" smtClean="0"/>
              <a:t>C’était, je vous l’avoue mon projet de départ : produire un journal filmé depuis le départ et le long de mon séjour à Kaboul. </a:t>
            </a:r>
          </a:p>
          <a:p>
            <a:pPr algn="just"/>
            <a:endParaRPr lang="fr-FR" sz="1700" dirty="0"/>
          </a:p>
          <a:p>
            <a:pPr algn="just"/>
            <a:r>
              <a:rPr lang="fr-FR" sz="1700" dirty="0" smtClean="0"/>
              <a:t>Trop de choses à faire, à penser jusqu’au dernier moment ne l’ont pas permis. Je vais pourtant essayer de reprendre l’histoire depuis le début, en image…</a:t>
            </a:r>
          </a:p>
        </p:txBody>
      </p:sp>
      <p:pic>
        <p:nvPicPr>
          <p:cNvPr id="6" name="Espace réservé pour une image  5" descr="DSCF8196.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1807" r="21807"/>
          <a:stretch>
            <a:fillRect/>
          </a:stretch>
        </p:blip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6"/>
          </p:nvPr>
        </p:nvSpPr>
        <p:spPr>
          <a:xfrm>
            <a:off x="457200" y="4857750"/>
            <a:ext cx="8229600" cy="1238250"/>
          </a:xfrm>
        </p:spPr>
        <p:txBody>
          <a:bodyPr/>
          <a:lstStyle/>
          <a:p>
            <a:r>
              <a:rPr lang="fr-FR" dirty="0" smtClean="0"/>
              <a:t>Mais il suffit d’un simple croisement pour qu’une ambiance assez différente survienne, au détour d’une rue, comme un rappel de la guerre…</a:t>
            </a:r>
            <a:endParaRPr lang="fr-FR" dirty="0"/>
          </a:p>
        </p:txBody>
      </p:sp>
      <p:pic>
        <p:nvPicPr>
          <p:cNvPr id="9" name="Espace réservé pour une image  8" descr="IMG_0279.JPG"/>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500" b="12500"/>
          <a:stretch>
            <a:fillRect/>
          </a:stretch>
        </p:blipFill>
        <p:spPr/>
      </p:pic>
      <p:pic>
        <p:nvPicPr>
          <p:cNvPr id="11" name="Espace réservé pour une image  10" descr="IMG_0278.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3604823207"/>
      </p:ext>
    </p:extLst>
  </p:cSld>
  <p:clrMapOvr>
    <a:masterClrMapping/>
  </p:clrMapOvr>
  <p:transition xmlns:p14="http://schemas.microsoft.com/office/powerpoint/2010/mai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6"/>
          </p:nvPr>
        </p:nvSpPr>
        <p:spPr/>
        <p:txBody>
          <a:bodyPr>
            <a:normAutofit fontScale="92500" lnSpcReduction="10000"/>
          </a:bodyPr>
          <a:lstStyle/>
          <a:p>
            <a:r>
              <a:rPr lang="fr-FR" dirty="0" smtClean="0"/>
              <a:t>La rue ….</a:t>
            </a:r>
            <a:endParaRPr lang="fr-FR" dirty="0"/>
          </a:p>
        </p:txBody>
      </p:sp>
      <p:sp>
        <p:nvSpPr>
          <p:cNvPr id="7" name="Espace réservé du texte 6"/>
          <p:cNvSpPr>
            <a:spLocks noGrp="1"/>
          </p:cNvSpPr>
          <p:nvPr>
            <p:ph type="body" sz="quarter" idx="22"/>
          </p:nvPr>
        </p:nvSpPr>
        <p:spPr>
          <a:xfrm>
            <a:off x="926820" y="152400"/>
            <a:ext cx="7378979" cy="304800"/>
          </a:xfrm>
        </p:spPr>
        <p:txBody>
          <a:bodyPr>
            <a:normAutofit fontScale="92500" lnSpcReduction="10000"/>
          </a:bodyPr>
          <a:lstStyle/>
          <a:p>
            <a:r>
              <a:rPr lang="fr-FR" dirty="0" smtClean="0"/>
              <a:t>Le quartier du bureau avec ses grandes maisons d’afghans qui ont fait fortune</a:t>
            </a:r>
            <a:endParaRPr lang="fr-FR" dirty="0"/>
          </a:p>
        </p:txBody>
      </p:sp>
      <p:sp>
        <p:nvSpPr>
          <p:cNvPr id="8" name="Espace réservé du texte 7"/>
          <p:cNvSpPr>
            <a:spLocks noGrp="1"/>
          </p:cNvSpPr>
          <p:nvPr>
            <p:ph type="body" sz="quarter" idx="23"/>
          </p:nvPr>
        </p:nvSpPr>
        <p:spPr/>
        <p:txBody>
          <a:bodyPr>
            <a:normAutofit fontScale="92500" lnSpcReduction="10000"/>
          </a:bodyPr>
          <a:lstStyle/>
          <a:p>
            <a:r>
              <a:rPr lang="fr-FR" dirty="0" smtClean="0"/>
              <a:t>Et son identification</a:t>
            </a:r>
            <a:endParaRPr lang="fr-FR" dirty="0"/>
          </a:p>
        </p:txBody>
      </p:sp>
      <p:pic>
        <p:nvPicPr>
          <p:cNvPr id="16" name="Espace réservé pour une image  15" descr="IMG_0135.JPG"/>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451" b="12451"/>
          <a:stretch>
            <a:fillRect/>
          </a:stretch>
        </p:blipFill>
        <p:spPr/>
      </p:pic>
      <p:pic>
        <p:nvPicPr>
          <p:cNvPr id="27" name="Espace réservé pour une image  26" descr="IMG_0144.JPG"/>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12500" b="12500"/>
          <a:stretch>
            <a:fillRect/>
          </a:stretch>
        </p:blipFill>
        <p:spPr/>
      </p:pic>
      <p:pic>
        <p:nvPicPr>
          <p:cNvPr id="24" name="Espace réservé pour une image  23" descr="IMG_0141.JPG"/>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12500" b="12500"/>
          <a:stretch>
            <a:fillRect/>
          </a:stretch>
        </p:blipFill>
        <p:spPr/>
      </p:pic>
      <p:pic>
        <p:nvPicPr>
          <p:cNvPr id="26" name="Espace réservé pour une image  25" descr="IMG_0148.JPG"/>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2219416780"/>
      </p:ext>
    </p:extLst>
  </p:cSld>
  <p:clrMapOvr>
    <a:masterClrMapping/>
  </p:clrMapOvr>
  <p:transition xmlns:p14="http://schemas.microsoft.com/office/powerpoint/2010/mai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6"/>
          </p:nvPr>
        </p:nvSpPr>
        <p:spPr>
          <a:xfrm>
            <a:off x="457200" y="4857750"/>
            <a:ext cx="4038600" cy="1466850"/>
          </a:xfrm>
        </p:spPr>
        <p:txBody>
          <a:bodyPr/>
          <a:lstStyle/>
          <a:p>
            <a:r>
              <a:rPr lang="fr-FR" dirty="0" smtClean="0"/>
              <a:t>L’agence à Kaboul modeste, probablement la seule agence internationale sans garde et sans sécurité particulière : c’est le « </a:t>
            </a:r>
            <a:r>
              <a:rPr lang="fr-FR" dirty="0" err="1" smtClean="0"/>
              <a:t>low</a:t>
            </a:r>
            <a:r>
              <a:rPr lang="fr-FR" dirty="0" smtClean="0"/>
              <a:t> profile »</a:t>
            </a:r>
            <a:endParaRPr lang="fr-FR" dirty="0"/>
          </a:p>
        </p:txBody>
      </p:sp>
      <p:sp>
        <p:nvSpPr>
          <p:cNvPr id="5" name="Espace réservé du texte 4"/>
          <p:cNvSpPr>
            <a:spLocks noGrp="1"/>
          </p:cNvSpPr>
          <p:nvPr>
            <p:ph type="body" sz="quarter" idx="17"/>
          </p:nvPr>
        </p:nvSpPr>
        <p:spPr/>
        <p:txBody>
          <a:bodyPr/>
          <a:lstStyle/>
          <a:p>
            <a:r>
              <a:rPr lang="fr-FR" dirty="0" smtClean="0"/>
              <a:t>Une fois dedans, nous sommes bien à </a:t>
            </a:r>
            <a:r>
              <a:rPr lang="fr-FR" dirty="0"/>
              <a:t>l’AFD , c’est évident </a:t>
            </a:r>
            <a:r>
              <a:rPr lang="fr-FR" dirty="0" smtClean="0"/>
              <a:t>!</a:t>
            </a:r>
            <a:endParaRPr lang="fr-FR" dirty="0"/>
          </a:p>
        </p:txBody>
      </p:sp>
      <p:pic>
        <p:nvPicPr>
          <p:cNvPr id="14" name="Espace réservé pour une image  13" descr="DSCF8191.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p:pic>
      <p:pic>
        <p:nvPicPr>
          <p:cNvPr id="16" name="Espace réservé pour une image  15" descr="DSCF8188.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69018771"/>
      </p:ext>
    </p:extLst>
  </p:cSld>
  <p:clrMapOvr>
    <a:masterClrMapping/>
  </p:clrMapOvr>
  <p:transition xmlns:p14="http://schemas.microsoft.com/office/powerpoint/2010/mai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IMG_0285.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71" r="271"/>
          <a:stretch>
            <a:fillRect/>
          </a:stretch>
        </p:blipFill>
        <p:spPr>
          <a:xfrm>
            <a:off x="926821" y="609600"/>
            <a:ext cx="3653297" cy="2743200"/>
          </a:xfrm>
        </p:spPr>
      </p:pic>
      <p:sp>
        <p:nvSpPr>
          <p:cNvPr id="3" name="Espace réservé du texte 2"/>
          <p:cNvSpPr>
            <a:spLocks noGrp="1"/>
          </p:cNvSpPr>
          <p:nvPr>
            <p:ph type="body" sz="quarter" idx="16"/>
          </p:nvPr>
        </p:nvSpPr>
        <p:spPr/>
        <p:txBody>
          <a:bodyPr>
            <a:normAutofit fontScale="92500" lnSpcReduction="10000"/>
          </a:bodyPr>
          <a:lstStyle/>
          <a:p>
            <a:r>
              <a:rPr lang="fr-FR" dirty="0" smtClean="0"/>
              <a:t>La terrasse et les soirées de Bruno</a:t>
            </a:r>
            <a:endParaRPr lang="fr-FR" dirty="0"/>
          </a:p>
        </p:txBody>
      </p:sp>
      <p:pic>
        <p:nvPicPr>
          <p:cNvPr id="13" name="Espace réservé pour une image  12" descr="DSCF8466.JPG"/>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Espace réservé pour une image  11" descr="DSCF8467.JPG"/>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sp>
        <p:nvSpPr>
          <p:cNvPr id="7" name="Espace réservé du texte 6"/>
          <p:cNvSpPr>
            <a:spLocks noGrp="1"/>
          </p:cNvSpPr>
          <p:nvPr>
            <p:ph type="body" sz="quarter" idx="22"/>
          </p:nvPr>
        </p:nvSpPr>
        <p:spPr/>
        <p:txBody>
          <a:bodyPr>
            <a:normAutofit fontScale="92500" lnSpcReduction="10000"/>
          </a:bodyPr>
          <a:lstStyle/>
          <a:p>
            <a:r>
              <a:rPr lang="fr-FR" dirty="0" smtClean="0"/>
              <a:t>L’équipe de l’AFD presque complète…</a:t>
            </a:r>
            <a:endParaRPr lang="fr-FR" dirty="0"/>
          </a:p>
        </p:txBody>
      </p:sp>
      <p:sp>
        <p:nvSpPr>
          <p:cNvPr id="8" name="Espace réservé du texte 7"/>
          <p:cNvSpPr>
            <a:spLocks noGrp="1"/>
          </p:cNvSpPr>
          <p:nvPr>
            <p:ph type="body" sz="quarter" idx="23"/>
          </p:nvPr>
        </p:nvSpPr>
        <p:spPr/>
        <p:txBody>
          <a:bodyPr>
            <a:normAutofit fontScale="92500" lnSpcReduction="10000"/>
          </a:bodyPr>
          <a:lstStyle/>
          <a:p>
            <a:r>
              <a:rPr lang="fr-FR" dirty="0" smtClean="0"/>
              <a:t>Le même jardin, de jour…</a:t>
            </a:r>
            <a:endParaRPr lang="fr-FR" dirty="0"/>
          </a:p>
        </p:txBody>
      </p:sp>
      <p:sp>
        <p:nvSpPr>
          <p:cNvPr id="9" name="Espace réservé du texte 8"/>
          <p:cNvSpPr>
            <a:spLocks noGrp="1"/>
          </p:cNvSpPr>
          <p:nvPr>
            <p:ph type="body" sz="quarter" idx="24"/>
          </p:nvPr>
        </p:nvSpPr>
        <p:spPr/>
        <p:txBody>
          <a:bodyPr>
            <a:normAutofit fontScale="92500" lnSpcReduction="10000"/>
          </a:bodyPr>
          <a:lstStyle/>
          <a:p>
            <a:r>
              <a:rPr lang="fr-FR" dirty="0" smtClean="0"/>
              <a:t>La salle à manger de Bruno, le directeur</a:t>
            </a:r>
            <a:endParaRPr lang="fr-FR" dirty="0"/>
          </a:p>
        </p:txBody>
      </p:sp>
      <p:pic>
        <p:nvPicPr>
          <p:cNvPr id="15" name="Espace réservé pour une image  14" descr="DSCF8185.JPG"/>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77703727"/>
      </p:ext>
    </p:extLst>
  </p:cSld>
  <p:clrMapOvr>
    <a:masterClrMapping/>
  </p:clrMapOvr>
  <p:transition xmlns:p14="http://schemas.microsoft.com/office/powerpoint/2010/mai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DSCF8186.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Espace réservé du texte 2"/>
          <p:cNvSpPr>
            <a:spLocks noGrp="1"/>
          </p:cNvSpPr>
          <p:nvPr>
            <p:ph type="body" sz="quarter" idx="11"/>
          </p:nvPr>
        </p:nvSpPr>
        <p:spPr>
          <a:xfrm>
            <a:off x="914400" y="6019800"/>
            <a:ext cx="7467600" cy="609600"/>
          </a:xfrm>
        </p:spPr>
        <p:txBody>
          <a:bodyPr/>
          <a:lstStyle/>
          <a:p>
            <a:r>
              <a:rPr lang="fr-FR" dirty="0" smtClean="0"/>
              <a:t>La salle de réunion, la  salle de repas de l’équipe et aussi celle de Bruno, le soir et accessoirement mon bureau…</a:t>
            </a:r>
            <a:endParaRPr lang="fr-FR" dirty="0"/>
          </a:p>
        </p:txBody>
      </p:sp>
    </p:spTree>
    <p:extLst>
      <p:ext uri="{BB962C8B-B14F-4D97-AF65-F5344CB8AC3E}">
        <p14:creationId xmlns:p14="http://schemas.microsoft.com/office/powerpoint/2010/main" val="838697430"/>
      </p:ext>
    </p:extLst>
  </p:cSld>
  <p:clrMapOvr>
    <a:masterClrMapping/>
  </p:clrMapOvr>
  <p:transition xmlns:p14="http://schemas.microsoft.com/office/powerpoint/2010/mai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DSCF8187.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95" b="295"/>
          <a:stretch>
            <a:fillRect/>
          </a:stretch>
        </p:blipFill>
        <p:spPr>
          <a:xfrm rot="5400000">
            <a:off x="-152400" y="1219200"/>
            <a:ext cx="6019800" cy="4495800"/>
          </a:xfrm>
        </p:spPr>
      </p:pic>
      <p:sp>
        <p:nvSpPr>
          <p:cNvPr id="3" name="Espace réservé du texte 2"/>
          <p:cNvSpPr>
            <a:spLocks noGrp="1"/>
          </p:cNvSpPr>
          <p:nvPr>
            <p:ph type="body" sz="quarter" idx="11"/>
          </p:nvPr>
        </p:nvSpPr>
        <p:spPr/>
        <p:txBody>
          <a:bodyPr/>
          <a:lstStyle/>
          <a:p>
            <a:r>
              <a:rPr lang="fr-FR" dirty="0" smtClean="0"/>
              <a:t>Vu sous un autre angle, avec un caractère un peu plus officiel…</a:t>
            </a:r>
            <a:endParaRPr lang="fr-FR" dirty="0"/>
          </a:p>
        </p:txBody>
      </p:sp>
    </p:spTree>
    <p:extLst>
      <p:ext uri="{BB962C8B-B14F-4D97-AF65-F5344CB8AC3E}">
        <p14:creationId xmlns:p14="http://schemas.microsoft.com/office/powerpoint/2010/main" val="1256842611"/>
      </p:ext>
    </p:extLst>
  </p:cSld>
  <p:clrMapOvr>
    <a:masterClrMapping/>
  </p:clrMapOvr>
  <p:transition xmlns:p14="http://schemas.microsoft.com/office/powerpoint/2010/mai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just">
              <a:buNone/>
            </a:pPr>
            <a:r>
              <a:rPr lang="fr-FR" sz="1800" dirty="0" smtClean="0"/>
              <a:t>La création d’un nouveau poste</a:t>
            </a:r>
            <a:r>
              <a:rPr lang="fr-FR" sz="1800" dirty="0"/>
              <a:t> </a:t>
            </a:r>
            <a:r>
              <a:rPr lang="fr-FR" sz="1800" dirty="0" smtClean="0"/>
              <a:t>d’expatrié (mon arrivée), oblige l’agence à déménager. </a:t>
            </a:r>
          </a:p>
          <a:p>
            <a:pPr marL="0" indent="0" algn="just">
              <a:buNone/>
            </a:pPr>
            <a:endParaRPr lang="fr-FR" sz="1800" dirty="0"/>
          </a:p>
          <a:p>
            <a:pPr marL="0" indent="0" algn="just">
              <a:buNone/>
            </a:pPr>
            <a:r>
              <a:rPr lang="fr-FR" sz="1800" dirty="0" smtClean="0"/>
              <a:t>De nombreuses maisons ont été visitées par l’équipe. Les prix sont élevés.</a:t>
            </a:r>
          </a:p>
          <a:p>
            <a:pPr marL="0" indent="0" algn="just">
              <a:buNone/>
            </a:pPr>
            <a:endParaRPr lang="fr-FR" sz="1800" dirty="0"/>
          </a:p>
          <a:p>
            <a:pPr marL="0" indent="0" algn="just">
              <a:buNone/>
            </a:pPr>
            <a:r>
              <a:rPr lang="fr-FR" sz="1800" dirty="0" smtClean="0"/>
              <a:t>Le choix s’est finalement porté sur une maison autrefois louée par des équipes de l’aide américaine. Elle se trouve à deux rues de la précédente maison. Sa vaste surface permettra de créer de nouveaux espaces professionnels plus adaptés et de nous loger, Bruno et moi, plus le chien que nous avons acheté mercredi. </a:t>
            </a:r>
          </a:p>
          <a:p>
            <a:pPr marL="0" indent="0" algn="just">
              <a:buNone/>
            </a:pPr>
            <a:endParaRPr lang="fr-FR" sz="1800" dirty="0"/>
          </a:p>
          <a:p>
            <a:pPr marL="0" indent="0" algn="just">
              <a:buNone/>
            </a:pPr>
            <a:r>
              <a:rPr lang="fr-FR" sz="1800" dirty="0" smtClean="0"/>
              <a:t>Le chien, un berger russe, a déjà pris ses marques dans la nouvelle maison… Ce soir, j’ai envie de l’appeler Tolstoï. Cela irait bien avec la pintade de combat de Bruno qui se nomme Voltaire…</a:t>
            </a:r>
          </a:p>
        </p:txBody>
      </p:sp>
    </p:spTree>
    <p:extLst>
      <p:ext uri="{BB962C8B-B14F-4D97-AF65-F5344CB8AC3E}">
        <p14:creationId xmlns:p14="http://schemas.microsoft.com/office/powerpoint/2010/main" val="166479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IMG_0288.JP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500" r="12500"/>
          <a:stretch>
            <a:fillRect/>
          </a:stretch>
        </p:blipFill>
        <p:spPr/>
      </p:pic>
      <p:pic>
        <p:nvPicPr>
          <p:cNvPr id="6" name="Espace réservé pour une image  5" descr="IMG_0293.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0525" b="10525"/>
          <a:stretch>
            <a:fillRect/>
          </a:stretch>
        </p:blipFill>
        <p:spPr/>
      </p:pic>
      <p:pic>
        <p:nvPicPr>
          <p:cNvPr id="9" name="Espace réservé pour une image  8" descr="IMG_0291.JPG"/>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0418" b="10418"/>
          <a:stretch>
            <a:fillRect/>
          </a:stretch>
        </p:blipFill>
        <p:spPr/>
      </p:pic>
    </p:spTree>
    <p:extLst>
      <p:ext uri="{BB962C8B-B14F-4D97-AF65-F5344CB8AC3E}">
        <p14:creationId xmlns:p14="http://schemas.microsoft.com/office/powerpoint/2010/main" val="2046500008"/>
      </p:ext>
    </p:extLst>
  </p:cSld>
  <p:clrMapOvr>
    <a:masterClrMapping/>
  </p:clrMapOvr>
  <p:transition xmlns:p14="http://schemas.microsoft.com/office/powerpoint/2010/mai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DSCF8177.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3" r="13"/>
          <a:stretch>
            <a:fillRect/>
          </a:stretch>
        </p:blipFill>
        <p:spPr/>
      </p:pic>
      <p:pic>
        <p:nvPicPr>
          <p:cNvPr id="7" name="Espace réservé pour une image  6" descr="DSCF8169.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 r="13"/>
          <a:stretch>
            <a:fillRect/>
          </a:stretch>
        </p:blipFill>
        <p:spPr/>
      </p:pic>
      <p:sp>
        <p:nvSpPr>
          <p:cNvPr id="5" name="Espace réservé du texte 4"/>
          <p:cNvSpPr>
            <a:spLocks noGrp="1"/>
          </p:cNvSpPr>
          <p:nvPr>
            <p:ph type="body" sz="quarter" idx="14"/>
          </p:nvPr>
        </p:nvSpPr>
        <p:spPr/>
        <p:txBody>
          <a:bodyPr/>
          <a:lstStyle/>
          <a:p>
            <a:endParaRPr lang="fr-FR" dirty="0" smtClean="0"/>
          </a:p>
          <a:p>
            <a:endParaRPr lang="fr-FR" dirty="0"/>
          </a:p>
          <a:p>
            <a:r>
              <a:rPr lang="fr-FR" dirty="0" smtClean="0"/>
              <a:t>D’ici là, je serai à l’hôtel, près du bureau, au Kabul Star, très sécurisé comme tous les hôtels ici. La terrasse et la piscine ne sont pas accessibles. Plusieurs gardes sont à l’entrée dotée de système de contrôle et d’armes de guerre…</a:t>
            </a:r>
          </a:p>
          <a:p>
            <a:endParaRPr lang="fr-FR" dirty="0"/>
          </a:p>
          <a:p>
            <a:endParaRPr lang="fr-FR" dirty="0" smtClean="0"/>
          </a:p>
          <a:p>
            <a:endParaRPr lang="fr-FR" dirty="0"/>
          </a:p>
        </p:txBody>
      </p:sp>
      <p:pic>
        <p:nvPicPr>
          <p:cNvPr id="10" name="Espace réservé pour une image  9" descr="DSCF8159.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3" r="13"/>
          <a:stretch>
            <a:fillRect/>
          </a:stretch>
        </p:blipFill>
        <p:spPr/>
      </p:pic>
    </p:spTree>
    <p:extLst>
      <p:ext uri="{BB962C8B-B14F-4D97-AF65-F5344CB8AC3E}">
        <p14:creationId xmlns:p14="http://schemas.microsoft.com/office/powerpoint/2010/main" val="344498553"/>
      </p:ext>
    </p:extLst>
  </p:cSld>
  <p:clrMapOvr>
    <a:masterClrMapping/>
  </p:clrMapOvr>
  <p:transition xmlns:p14="http://schemas.microsoft.com/office/powerpoint/2010/mai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IMG_0001.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19" r="219"/>
          <a:stretch>
            <a:fillRect/>
          </a:stretch>
        </p:blipFill>
        <p:spPr>
          <a:xfrm>
            <a:off x="3048000" y="2971800"/>
            <a:ext cx="4023360" cy="3017520"/>
          </a:xfrm>
        </p:spPr>
      </p:pic>
      <p:sp>
        <p:nvSpPr>
          <p:cNvPr id="5" name="Espace réservé du texte 4"/>
          <p:cNvSpPr>
            <a:spLocks noGrp="1"/>
          </p:cNvSpPr>
          <p:nvPr>
            <p:ph type="body" sz="quarter" idx="14"/>
          </p:nvPr>
        </p:nvSpPr>
        <p:spPr/>
        <p:txBody>
          <a:bodyPr/>
          <a:lstStyle/>
          <a:p>
            <a:pPr algn="just"/>
            <a:r>
              <a:rPr lang="fr-FR" dirty="0" smtClean="0"/>
              <a:t>Cinq jours après mon arrivée, une mission santé arrive de Paris. C’est l’occasion de rencontrer les équipes du ministère et les projets santé de l’AFD.</a:t>
            </a:r>
          </a:p>
          <a:p>
            <a:pPr algn="just"/>
            <a:endParaRPr lang="fr-FR" sz="2400" dirty="0"/>
          </a:p>
          <a:p>
            <a:pPr algn="just"/>
            <a:endParaRPr lang="fr-FR" sz="2400" dirty="0"/>
          </a:p>
        </p:txBody>
      </p:sp>
    </p:spTree>
    <p:extLst>
      <p:ext uri="{BB962C8B-B14F-4D97-AF65-F5344CB8AC3E}">
        <p14:creationId xmlns:p14="http://schemas.microsoft.com/office/powerpoint/2010/main" val="2748200516"/>
      </p:ext>
    </p:extLst>
  </p:cSld>
  <p:clrMapOvr>
    <a:masterClrMapping/>
  </p:clrMapOvr>
  <p:transition xmlns:p14="http://schemas.microsoft.com/office/powerpoint/2010/mai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IMG_3201.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19" r="219"/>
          <a:stretch>
            <a:fillRect/>
          </a:stretch>
        </p:blipFill>
        <p:spPr/>
      </p:pic>
      <p:pic>
        <p:nvPicPr>
          <p:cNvPr id="7" name="Espace réservé pour une image  6" descr="IMG_3200.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19" r="219"/>
          <a:stretch>
            <a:fillRect/>
          </a:stretch>
        </p:blipFill>
        <p:spPr/>
      </p:pic>
      <p:pic>
        <p:nvPicPr>
          <p:cNvPr id="6" name="Espace réservé pour une image  5" descr="IMG_3195.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72" b="-272"/>
          <a:stretch>
            <a:fillRect/>
          </a:stretch>
        </p:blipFill>
        <p:spPr>
          <a:xfrm rot="5400000">
            <a:off x="5143902" y="-267100"/>
            <a:ext cx="3047197" cy="4038602"/>
          </a:xfrm>
        </p:spPr>
      </p:pic>
      <p:sp>
        <p:nvSpPr>
          <p:cNvPr id="5" name="Espace réservé du texte 4"/>
          <p:cNvSpPr>
            <a:spLocks noGrp="1"/>
          </p:cNvSpPr>
          <p:nvPr>
            <p:ph type="body" sz="quarter" idx="14"/>
          </p:nvPr>
        </p:nvSpPr>
        <p:spPr/>
        <p:txBody>
          <a:bodyPr/>
          <a:lstStyle/>
          <a:p>
            <a:r>
              <a:rPr lang="fr-FR" sz="1600" dirty="0" smtClean="0"/>
              <a:t>Elle commence d’une certaine manière au Quai d’Orsay par une demande faite via l’ambassadeur de France à Kaboul, Bernard </a:t>
            </a:r>
            <a:r>
              <a:rPr lang="fr-FR" sz="1600" dirty="0" err="1" smtClean="0"/>
              <a:t>Bajolet</a:t>
            </a:r>
            <a:r>
              <a:rPr lang="fr-FR" sz="1600" dirty="0" smtClean="0"/>
              <a:t> au président François Hollande au cours de sa visite le 25 mai 2012 à Kaboul. Le Président contacte dès son retour le directeur de l’AFD  afin qu’il renforce son agence locale. </a:t>
            </a:r>
          </a:p>
          <a:p>
            <a:r>
              <a:rPr lang="fr-FR" sz="1600" dirty="0" smtClean="0"/>
              <a:t>Et la veille de mon départ, je rencontre le 11 septembre matin Mme Roger-Lacan responsable de l’Asie et de la cellule AFPAK au ministère des AE.</a:t>
            </a:r>
            <a:endParaRPr lang="fr-FR" sz="1600" dirty="0"/>
          </a:p>
        </p:txBody>
      </p:sp>
    </p:spTree>
    <p:extLst>
      <p:ext uri="{BB962C8B-B14F-4D97-AF65-F5344CB8AC3E}">
        <p14:creationId xmlns:p14="http://schemas.microsoft.com/office/powerpoint/2010/main" val="807040919"/>
      </p:ext>
    </p:extLst>
  </p:cSld>
  <p:clrMapOvr>
    <a:masterClrMapping/>
  </p:clrMapOvr>
  <p:transition xmlns:p14="http://schemas.microsoft.com/office/powerpoint/2010/mai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6"/>
          </p:nvPr>
        </p:nvSpPr>
        <p:spPr>
          <a:xfrm>
            <a:off x="926820" y="6172200"/>
            <a:ext cx="7531379" cy="685800"/>
          </a:xfrm>
        </p:spPr>
        <p:txBody>
          <a:bodyPr>
            <a:normAutofit/>
          </a:bodyPr>
          <a:lstStyle/>
          <a:p>
            <a:r>
              <a:rPr lang="fr-FR" dirty="0"/>
              <a:t>e</a:t>
            </a:r>
            <a:r>
              <a:rPr lang="fr-FR" dirty="0" smtClean="0"/>
              <a:t>st devenue un hôpital de qualité géré par la </a:t>
            </a:r>
            <a:r>
              <a:rPr lang="fr-FR" dirty="0"/>
              <a:t>fondation de l’Agha Khan</a:t>
            </a:r>
          </a:p>
          <a:p>
            <a:r>
              <a:rPr lang="fr-FR" dirty="0" smtClean="0"/>
              <a:t> </a:t>
            </a:r>
            <a:endParaRPr lang="fr-FR" dirty="0"/>
          </a:p>
        </p:txBody>
      </p:sp>
      <p:pic>
        <p:nvPicPr>
          <p:cNvPr id="10" name="Espace réservé pour une image  9" descr="IMG_0042.JPG"/>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206" r="206"/>
          <a:stretch>
            <a:fillRect/>
          </a:stretch>
        </p:blipFill>
        <p:spPr/>
      </p:pic>
      <p:pic>
        <p:nvPicPr>
          <p:cNvPr id="17" name="Espace réservé pour une image  16" descr="IMG_0059.JPG"/>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206" r="206"/>
          <a:stretch>
            <a:fillRect/>
          </a:stretch>
        </p:blipFill>
        <p:spPr/>
      </p:pic>
      <p:sp>
        <p:nvSpPr>
          <p:cNvPr id="7" name="Espace réservé du texte 6"/>
          <p:cNvSpPr>
            <a:spLocks noGrp="1"/>
          </p:cNvSpPr>
          <p:nvPr>
            <p:ph type="body" sz="quarter" idx="22"/>
          </p:nvPr>
        </p:nvSpPr>
        <p:spPr>
          <a:xfrm>
            <a:off x="838200" y="0"/>
            <a:ext cx="7467600" cy="457200"/>
          </a:xfrm>
        </p:spPr>
        <p:txBody>
          <a:bodyPr>
            <a:noAutofit/>
          </a:bodyPr>
          <a:lstStyle/>
          <a:p>
            <a:r>
              <a:rPr lang="fr-FR" dirty="0" smtClean="0"/>
              <a:t>La clinique lancée par la Chaine de l’espoir et </a:t>
            </a:r>
            <a:r>
              <a:rPr lang="fr-FR" dirty="0"/>
              <a:t>les pièces jaunes de </a:t>
            </a:r>
            <a:r>
              <a:rPr lang="fr-FR" dirty="0" smtClean="0"/>
              <a:t>Bernadette,</a:t>
            </a:r>
            <a:endParaRPr lang="fr-FR" dirty="0"/>
          </a:p>
        </p:txBody>
      </p:sp>
      <p:sp>
        <p:nvSpPr>
          <p:cNvPr id="8" name="Espace réservé du texte 7"/>
          <p:cNvSpPr>
            <a:spLocks noGrp="1"/>
          </p:cNvSpPr>
          <p:nvPr>
            <p:ph type="body" sz="quarter" idx="23"/>
          </p:nvPr>
        </p:nvSpPr>
        <p:spPr/>
        <p:txBody>
          <a:bodyPr>
            <a:normAutofit fontScale="92500" lnSpcReduction="10000"/>
          </a:bodyPr>
          <a:lstStyle/>
          <a:p>
            <a:r>
              <a:rPr lang="fr-FR" dirty="0" smtClean="0"/>
              <a:t> </a:t>
            </a:r>
            <a:endParaRPr lang="fr-FR" dirty="0"/>
          </a:p>
        </p:txBody>
      </p:sp>
      <p:pic>
        <p:nvPicPr>
          <p:cNvPr id="14" name="Espace réservé pour une image  13" descr="IMG_0054.JPG"/>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271" r="271"/>
          <a:stretch>
            <a:fillRect/>
          </a:stretch>
        </p:blipFill>
        <p:spPr/>
      </p:pic>
      <p:pic>
        <p:nvPicPr>
          <p:cNvPr id="16" name="Espace réservé pour une image  15" descr="IMG_0047.JPG"/>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206" r="206"/>
          <a:stretch>
            <a:fillRect/>
          </a:stretch>
        </p:blipFill>
        <p:spPr/>
      </p:pic>
    </p:spTree>
    <p:extLst>
      <p:ext uri="{BB962C8B-B14F-4D97-AF65-F5344CB8AC3E}">
        <p14:creationId xmlns:p14="http://schemas.microsoft.com/office/powerpoint/2010/main" val="1675043911"/>
      </p:ext>
    </p:extLst>
  </p:cSld>
  <p:clrMapOvr>
    <a:masterClrMapping/>
  </p:clrMapOvr>
  <p:transition xmlns:p14="http://schemas.microsoft.com/office/powerpoint/2010/mai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IMG_0090.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19" r="219"/>
          <a:stretch>
            <a:fillRect/>
          </a:stretch>
        </p:blipFill>
        <p:spPr/>
      </p:pic>
      <p:pic>
        <p:nvPicPr>
          <p:cNvPr id="7" name="Espace réservé pour une image  6" descr="IMG_0087.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19" r="219"/>
          <a:stretch>
            <a:fillRect/>
          </a:stretch>
        </p:blipFill>
        <p:spPr/>
      </p:pic>
      <p:pic>
        <p:nvPicPr>
          <p:cNvPr id="6" name="Espace réservé pour une image  5" descr="IMG_0071.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19" r="219"/>
          <a:stretch>
            <a:fillRect/>
          </a:stretch>
        </p:blipFill>
        <p:spPr/>
      </p:pic>
      <p:sp>
        <p:nvSpPr>
          <p:cNvPr id="5" name="Espace réservé du texte 4"/>
          <p:cNvSpPr>
            <a:spLocks noGrp="1"/>
          </p:cNvSpPr>
          <p:nvPr>
            <p:ph type="body" sz="quarter" idx="14"/>
          </p:nvPr>
        </p:nvSpPr>
        <p:spPr/>
        <p:txBody>
          <a:bodyPr/>
          <a:lstStyle/>
          <a:p>
            <a:r>
              <a:rPr lang="fr-FR" sz="1600" dirty="0" smtClean="0"/>
              <a:t>Cette fondation et ses filiales </a:t>
            </a:r>
            <a:r>
              <a:rPr lang="fr-FR" sz="1600" dirty="0" err="1" smtClean="0"/>
              <a:t>humanitairo</a:t>
            </a:r>
            <a:r>
              <a:rPr lang="fr-FR" sz="1600" dirty="0" smtClean="0"/>
              <a:t>-professionnelles veulent reprendre à la demande du PR </a:t>
            </a:r>
            <a:r>
              <a:rPr lang="fr-FR" sz="1600" dirty="0" err="1" smtClean="0"/>
              <a:t>Karzaï</a:t>
            </a:r>
            <a:r>
              <a:rPr lang="fr-FR" sz="1600" dirty="0" smtClean="0"/>
              <a:t> l’hôpital financé par les chinois mais qui n’a jamais été ouvert, sauf un service de dialyse.</a:t>
            </a:r>
          </a:p>
          <a:p>
            <a:r>
              <a:rPr lang="fr-FR" sz="1600" dirty="0" smtClean="0"/>
              <a:t>Les travaux pour le remettre en état coûterait environ 50 à 60 millions de $ soit le double de son coût initial qui était estimé à 26 millions de $. </a:t>
            </a:r>
          </a:p>
          <a:p>
            <a:r>
              <a:rPr lang="fr-FR" sz="1600" dirty="0" smtClean="0"/>
              <a:t>Et la France dans tout cela ?</a:t>
            </a:r>
            <a:endParaRPr lang="fr-FR" sz="1600" dirty="0"/>
          </a:p>
        </p:txBody>
      </p:sp>
    </p:spTree>
    <p:extLst>
      <p:ext uri="{BB962C8B-B14F-4D97-AF65-F5344CB8AC3E}">
        <p14:creationId xmlns:p14="http://schemas.microsoft.com/office/powerpoint/2010/main" val="1939059550"/>
      </p:ext>
    </p:extLst>
  </p:cSld>
  <p:clrMapOvr>
    <a:masterClrMapping/>
  </p:clrMapOvr>
  <p:transition xmlns:p14="http://schemas.microsoft.com/office/powerpoint/2010/mai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IMG_0065.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825" r="2825"/>
          <a:stretch>
            <a:fillRect/>
          </a:stretch>
        </p:blipFill>
        <p:spPr/>
      </p:pic>
      <p:pic>
        <p:nvPicPr>
          <p:cNvPr id="5" name="Espace réservé pour une image  4" descr="IMG_0085.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697" r="2697"/>
          <a:stretch>
            <a:fillRect/>
          </a:stretch>
        </p:blipFill>
        <p:spPr/>
      </p:pic>
      <p:pic>
        <p:nvPicPr>
          <p:cNvPr id="9" name="Espace réservé pour une image  8" descr="IMG_0089.JPG"/>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21991" r="21991"/>
          <a:stretch>
            <a:fillRect/>
          </a:stretch>
        </p:blipFill>
        <p:spPr/>
      </p:pic>
    </p:spTree>
    <p:extLst>
      <p:ext uri="{BB962C8B-B14F-4D97-AF65-F5344CB8AC3E}">
        <p14:creationId xmlns:p14="http://schemas.microsoft.com/office/powerpoint/2010/main" val="584717881"/>
      </p:ext>
    </p:extLst>
  </p:cSld>
  <p:clrMapOvr>
    <a:masterClrMapping/>
  </p:clrMapOvr>
  <p:transition xmlns:p14="http://schemas.microsoft.com/office/powerpoint/2010/mai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IMG_0079.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06" r="206"/>
          <a:stretch>
            <a:fillRect/>
          </a:stretch>
        </p:blipFill>
        <p:spPr/>
      </p:pic>
      <p:sp>
        <p:nvSpPr>
          <p:cNvPr id="3" name="Espace réservé du texte 2"/>
          <p:cNvSpPr>
            <a:spLocks noGrp="1"/>
          </p:cNvSpPr>
          <p:nvPr>
            <p:ph type="body" sz="quarter" idx="11"/>
          </p:nvPr>
        </p:nvSpPr>
        <p:spPr>
          <a:xfrm>
            <a:off x="914400" y="6019800"/>
            <a:ext cx="7543800" cy="609600"/>
          </a:xfrm>
        </p:spPr>
        <p:txBody>
          <a:bodyPr/>
          <a:lstStyle/>
          <a:p>
            <a:r>
              <a:rPr lang="fr-FR" dirty="0" smtClean="0"/>
              <a:t>Le matériel et les ambulances qui n’ont pas bougé depuis l’inauguration…</a:t>
            </a:r>
            <a:endParaRPr lang="fr-FR" dirty="0"/>
          </a:p>
        </p:txBody>
      </p:sp>
    </p:spTree>
    <p:extLst>
      <p:ext uri="{BB962C8B-B14F-4D97-AF65-F5344CB8AC3E}">
        <p14:creationId xmlns:p14="http://schemas.microsoft.com/office/powerpoint/2010/main" val="423248512"/>
      </p:ext>
    </p:extLst>
  </p:cSld>
  <p:clrMapOvr>
    <a:masterClrMapping/>
  </p:clrMapOvr>
  <p:transition xmlns:p14="http://schemas.microsoft.com/office/powerpoint/2010/mai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S0188360.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3" r="13"/>
          <a:stretch>
            <a:fillRect/>
          </a:stretch>
        </p:blipFill>
        <p:spPr/>
      </p:pic>
      <p:pic>
        <p:nvPicPr>
          <p:cNvPr id="7" name="Espace réservé pour une image  6" descr="S0248407.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 r="13"/>
          <a:stretch>
            <a:fillRect/>
          </a:stretch>
        </p:blipFill>
        <p:spPr/>
      </p:pic>
      <p:pic>
        <p:nvPicPr>
          <p:cNvPr id="6" name="Espace réservé pour une image  5" descr="S0258415.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3" r="13"/>
          <a:stretch>
            <a:fillRect/>
          </a:stretch>
        </p:blipFill>
        <p:spPr/>
      </p:pic>
      <p:sp>
        <p:nvSpPr>
          <p:cNvPr id="5" name="Espace réservé du texte 4"/>
          <p:cNvSpPr>
            <a:spLocks noGrp="1"/>
          </p:cNvSpPr>
          <p:nvPr>
            <p:ph type="body" sz="quarter" idx="14"/>
          </p:nvPr>
        </p:nvSpPr>
        <p:spPr/>
        <p:txBody>
          <a:bodyPr/>
          <a:lstStyle/>
          <a:p>
            <a:r>
              <a:rPr lang="fr-FR" dirty="0" smtClean="0"/>
              <a:t>L’AFD finance aussi un projet de renforcement de la banque de sang de Kaboul et de plusieurs établissements dans </a:t>
            </a:r>
            <a:r>
              <a:rPr lang="fr-FR" dirty="0"/>
              <a:t>l</a:t>
            </a:r>
            <a:r>
              <a:rPr lang="fr-FR" dirty="0" smtClean="0"/>
              <a:t>es régions.</a:t>
            </a:r>
          </a:p>
          <a:p>
            <a:endParaRPr lang="fr-FR" dirty="0"/>
          </a:p>
          <a:p>
            <a:r>
              <a:rPr lang="fr-FR" dirty="0" smtClean="0"/>
              <a:t>Ce projet a connu bien des difficultés que l’on va chercher à résoudre…</a:t>
            </a:r>
            <a:endParaRPr lang="fr-FR" dirty="0"/>
          </a:p>
        </p:txBody>
      </p:sp>
    </p:spTree>
    <p:extLst>
      <p:ext uri="{BB962C8B-B14F-4D97-AF65-F5344CB8AC3E}">
        <p14:creationId xmlns:p14="http://schemas.microsoft.com/office/powerpoint/2010/main" val="2471397607"/>
      </p:ext>
    </p:extLst>
  </p:cSld>
  <p:clrMapOvr>
    <a:masterClrMapping/>
  </p:clrMapOvr>
  <p:transition xmlns:p14="http://schemas.microsoft.com/office/powerpoint/2010/mai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S0158334.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p:pic>
      <p:pic>
        <p:nvPicPr>
          <p:cNvPr id="6" name="Espace réservé pour une image  5" descr="S0178352.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Espace réservé du texte 3"/>
          <p:cNvSpPr>
            <a:spLocks noGrp="1"/>
          </p:cNvSpPr>
          <p:nvPr>
            <p:ph type="body" sz="quarter" idx="16"/>
          </p:nvPr>
        </p:nvSpPr>
        <p:spPr/>
        <p:txBody>
          <a:bodyPr/>
          <a:lstStyle/>
          <a:p>
            <a:r>
              <a:rPr lang="fr-FR" dirty="0" smtClean="0"/>
              <a:t>Une partie du projet a consisté en la formation du personnel</a:t>
            </a:r>
            <a:endParaRPr lang="fr-FR" dirty="0"/>
          </a:p>
        </p:txBody>
      </p:sp>
      <p:sp>
        <p:nvSpPr>
          <p:cNvPr id="5" name="Espace réservé du texte 4"/>
          <p:cNvSpPr>
            <a:spLocks noGrp="1"/>
          </p:cNvSpPr>
          <p:nvPr>
            <p:ph type="body" sz="quarter" idx="17"/>
          </p:nvPr>
        </p:nvSpPr>
        <p:spPr/>
        <p:txBody>
          <a:bodyPr/>
          <a:lstStyle/>
          <a:p>
            <a:r>
              <a:rPr lang="fr-FR" dirty="0"/>
              <a:t>m</a:t>
            </a:r>
            <a:r>
              <a:rPr lang="fr-FR" dirty="0" smtClean="0"/>
              <a:t>ais aussi en l’équipement de locaux et la construction de laboratoires</a:t>
            </a:r>
            <a:endParaRPr lang="fr-FR" dirty="0"/>
          </a:p>
        </p:txBody>
      </p:sp>
    </p:spTree>
    <p:extLst>
      <p:ext uri="{BB962C8B-B14F-4D97-AF65-F5344CB8AC3E}">
        <p14:creationId xmlns:p14="http://schemas.microsoft.com/office/powerpoint/2010/main" val="3281644842"/>
      </p:ext>
    </p:extLst>
  </p:cSld>
  <p:clrMapOvr>
    <a:masterClrMapping/>
  </p:clrMapOvr>
  <p:transition xmlns:p14="http://schemas.microsoft.com/office/powerpoint/2010/mai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La mission santé partie, j’ai envie de prendre un moment à moi dans la ville….</a:t>
            </a:r>
            <a:endParaRPr lang="fr-FR" dirty="0"/>
          </a:p>
        </p:txBody>
      </p:sp>
    </p:spTree>
    <p:extLst>
      <p:ext uri="{BB962C8B-B14F-4D97-AF65-F5344CB8AC3E}">
        <p14:creationId xmlns:p14="http://schemas.microsoft.com/office/powerpoint/2010/main" val="2211643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ce réservé pour une image  16" descr="IMG_0151.JPG"/>
          <p:cNvPicPr>
            <a:picLocks noGrp="1" noChangeAspect="1"/>
          </p:cNvPicPr>
          <p:nvPr>
            <p:ph type="pic" sz="quarter" idx="31"/>
          </p:nvPr>
        </p:nvPicPr>
        <p:blipFill>
          <a:blip r:embed="rId2">
            <a:extLst>
              <a:ext uri="{28A0092B-C50C-407E-A947-70E740481C1C}">
                <a14:useLocalDpi xmlns:a14="http://schemas.microsoft.com/office/drawing/2010/main" val="0"/>
              </a:ext>
            </a:extLst>
          </a:blip>
          <a:srcRect l="12514" r="12514"/>
          <a:stretch>
            <a:fillRect/>
          </a:stretch>
        </p:blipFill>
        <p:spPr/>
      </p:pic>
      <p:sp>
        <p:nvSpPr>
          <p:cNvPr id="6" name="Espace réservé du texte 5"/>
          <p:cNvSpPr>
            <a:spLocks noGrp="1"/>
          </p:cNvSpPr>
          <p:nvPr>
            <p:ph type="body" sz="quarter" idx="29"/>
          </p:nvPr>
        </p:nvSpPr>
        <p:spPr/>
        <p:txBody>
          <a:bodyPr>
            <a:normAutofit fontScale="92500" lnSpcReduction="10000"/>
          </a:bodyPr>
          <a:lstStyle/>
          <a:p>
            <a:pPr algn="just"/>
            <a:r>
              <a:rPr lang="fr-FR" sz="2000" dirty="0" smtClean="0"/>
              <a:t>Mercredi matin 25 septembre au petit matin, après avoir déposé Olivier, le missionnaire santé de l’AFD à l’aéroport, je décide en attendant l’arrivée des collègues de l’agence de faire ma première véritable  sortie dans la rue… </a:t>
            </a:r>
          </a:p>
          <a:p>
            <a:pPr algn="just"/>
            <a:endParaRPr lang="fr-FR" sz="2000" dirty="0"/>
          </a:p>
          <a:p>
            <a:pPr algn="just"/>
            <a:r>
              <a:rPr lang="fr-FR" sz="2000" dirty="0" smtClean="0"/>
              <a:t>La colline du quartier de </a:t>
            </a:r>
            <a:r>
              <a:rPr lang="fr-FR" sz="2000" dirty="0" err="1" smtClean="0"/>
              <a:t>Wazir</a:t>
            </a:r>
            <a:r>
              <a:rPr lang="fr-FR" sz="2000" dirty="0" smtClean="0"/>
              <a:t> qui domine Kaboul et nos bureaux me fascine depuis mon arrivée. Je pars et prends des photos…</a:t>
            </a:r>
            <a:endParaRPr lang="fr-FR" sz="2000" dirty="0"/>
          </a:p>
        </p:txBody>
      </p:sp>
      <p:pic>
        <p:nvPicPr>
          <p:cNvPr id="18" name="Espace réservé pour une image  17" descr="IMG_0152.JPG"/>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l="12514" r="12514"/>
          <a:stretch>
            <a:fillRect/>
          </a:stretch>
        </p:blipFill>
        <p:spPr/>
      </p:pic>
      <p:pic>
        <p:nvPicPr>
          <p:cNvPr id="13" name="Espace réservé pour une image  12" descr="IMG_0149.JPG"/>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2514" r="12514"/>
          <a:stretch>
            <a:fillRect/>
          </a:stretch>
        </p:blipFill>
        <p:spPr/>
      </p:pic>
      <p:pic>
        <p:nvPicPr>
          <p:cNvPr id="16" name="Espace réservé pour une image  15" descr="IMG_0146.JPG"/>
          <p:cNvPicPr>
            <a:picLocks noGrp="1" noChangeAspect="1"/>
          </p:cNvPicPr>
          <p:nvPr>
            <p:ph type="pic" sz="quarter" idx="30"/>
          </p:nvPr>
        </p:nvPicPr>
        <p:blipFill>
          <a:blip r:embed="rId5">
            <a:extLst>
              <a:ext uri="{28A0092B-C50C-407E-A947-70E740481C1C}">
                <a14:useLocalDpi xmlns:a14="http://schemas.microsoft.com/office/drawing/2010/main" val="0"/>
              </a:ext>
            </a:extLst>
          </a:blip>
          <a:srcRect l="12514" r="12514"/>
          <a:stretch>
            <a:fillRect/>
          </a:stretch>
        </p:blipFill>
        <p:spPr/>
      </p:pic>
    </p:spTree>
    <p:extLst>
      <p:ext uri="{BB962C8B-B14F-4D97-AF65-F5344CB8AC3E}">
        <p14:creationId xmlns:p14="http://schemas.microsoft.com/office/powerpoint/2010/main" val="2259755524"/>
      </p:ext>
    </p:extLst>
  </p:cSld>
  <p:clrMapOvr>
    <a:masterClrMapping/>
  </p:clrMapOvr>
  <p:transition xmlns:p14="http://schemas.microsoft.com/office/powerpoint/2010/mai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IMG_0157.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418" b="10418"/>
          <a:stretch>
            <a:fillRect/>
          </a:stretch>
        </p:blipFill>
        <p:spPr/>
      </p:pic>
      <p:pic>
        <p:nvPicPr>
          <p:cNvPr id="5" name="Espace réservé pour une image  4" descr="IMG_0153.JP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2500" r="12500"/>
          <a:stretch>
            <a:fillRect/>
          </a:stretch>
        </p:blipFill>
        <p:spPr/>
      </p:pic>
      <p:pic>
        <p:nvPicPr>
          <p:cNvPr id="9" name="Espace réservé pour une image  8" descr="IMG_0158.JPG"/>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0525" b="10525"/>
          <a:stretch>
            <a:fillRect/>
          </a:stretch>
        </p:blipFill>
        <p:spPr/>
      </p:pic>
    </p:spTree>
    <p:extLst>
      <p:ext uri="{BB962C8B-B14F-4D97-AF65-F5344CB8AC3E}">
        <p14:creationId xmlns:p14="http://schemas.microsoft.com/office/powerpoint/2010/main" val="1497602564"/>
      </p:ext>
    </p:extLst>
  </p:cSld>
  <p:clrMapOvr>
    <a:masterClrMapping/>
  </p:clrMapOvr>
  <p:transition xmlns:p14="http://schemas.microsoft.com/office/powerpoint/2010/mai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IMG_0161.JPG"/>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171" r="15171"/>
          <a:stretch>
            <a:fillRect/>
          </a:stretch>
        </p:blipFill>
        <p:spPr/>
      </p:pic>
      <p:pic>
        <p:nvPicPr>
          <p:cNvPr id="7" name="Espace réservé pour une image  6" descr="IMG_0159.JPG"/>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2500" b="12500"/>
          <a:stretch>
            <a:fillRect/>
          </a:stretch>
        </p:blipFill>
        <p:spPr/>
      </p:pic>
      <p:pic>
        <p:nvPicPr>
          <p:cNvPr id="8" name="Espace réservé pour une image  7" descr="IMG_0160.JPG"/>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l="15171" r="15171"/>
          <a:stretch>
            <a:fillRect/>
          </a:stretch>
        </p:blipFill>
        <p:spPr/>
      </p:pic>
      <p:pic>
        <p:nvPicPr>
          <p:cNvPr id="11" name="Espace réservé pour une image  10" descr="IMG_0166.JPG"/>
          <p:cNvPicPr>
            <a:picLocks noGrp="1" noChangeAspect="1"/>
          </p:cNvPicPr>
          <p:nvPr>
            <p:ph type="pic" sz="quarter" idx="27"/>
          </p:nvPr>
        </p:nvPicPr>
        <p:blipFill>
          <a:blip r:embed="rId5">
            <a:extLst>
              <a:ext uri="{28A0092B-C50C-407E-A947-70E740481C1C}">
                <a14:useLocalDpi xmlns:a14="http://schemas.microsoft.com/office/drawing/2010/main" val="0"/>
              </a:ext>
            </a:extLst>
          </a:blip>
          <a:srcRect t="14851" b="14851"/>
          <a:stretch>
            <a:fillRect/>
          </a:stretch>
        </p:blipFill>
        <p:spPr/>
      </p:pic>
      <p:pic>
        <p:nvPicPr>
          <p:cNvPr id="10" name="Espace réservé pour une image  9" descr="IMG_0163.JPG"/>
          <p:cNvPicPr>
            <a:picLocks noGrp="1" noChangeAspect="1"/>
          </p:cNvPicPr>
          <p:nvPr>
            <p:ph type="pic" sz="quarter" idx="28"/>
          </p:nvPr>
        </p:nvPicPr>
        <p:blipFill>
          <a:blip r:embed="rId6">
            <a:extLst>
              <a:ext uri="{28A0092B-C50C-407E-A947-70E740481C1C}">
                <a14:useLocalDpi xmlns:a14="http://schemas.microsoft.com/office/drawing/2010/main" val="0"/>
              </a:ext>
            </a:extLst>
          </a:blip>
          <a:srcRect t="16005" b="16005"/>
          <a:stretch>
            <a:fillRect/>
          </a:stretch>
        </p:blipFill>
        <p:spPr/>
      </p:pic>
    </p:spTree>
    <p:extLst>
      <p:ext uri="{BB962C8B-B14F-4D97-AF65-F5344CB8AC3E}">
        <p14:creationId xmlns:p14="http://schemas.microsoft.com/office/powerpoint/2010/main" val="2255948154"/>
      </p:ext>
    </p:extLst>
  </p:cSld>
  <p:clrMapOvr>
    <a:masterClrMapping/>
  </p:clrMapOvr>
  <p:transition xmlns:p14="http://schemas.microsoft.com/office/powerpoint/2010/mai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pour une image  13" descr="IMG_3221.JPG"/>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rcRect l="206" r="206"/>
          <a:stretch>
            <a:fillRect/>
          </a:stretch>
        </p:blipFill>
        <p:spPr>
          <a:xfrm>
            <a:off x="4800600" y="2286000"/>
            <a:ext cx="3657600" cy="2819400"/>
          </a:xfrm>
        </p:spPr>
      </p:pic>
      <p:pic>
        <p:nvPicPr>
          <p:cNvPr id="2" name="Espace réservé pour une image  1" descr="IMG_3219.JPG"/>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818" b="818"/>
          <a:stretch>
            <a:fillRect/>
          </a:stretch>
        </p:blipFill>
        <p:spPr>
          <a:xfrm>
            <a:off x="914400" y="533400"/>
            <a:ext cx="3733800" cy="2743200"/>
          </a:xfrm>
        </p:spPr>
      </p:pic>
      <p:sp>
        <p:nvSpPr>
          <p:cNvPr id="7" name="Espace réservé du texte 6"/>
          <p:cNvSpPr>
            <a:spLocks noGrp="1"/>
          </p:cNvSpPr>
          <p:nvPr>
            <p:ph type="body" sz="quarter" idx="22"/>
          </p:nvPr>
        </p:nvSpPr>
        <p:spPr>
          <a:xfrm>
            <a:off x="4800600" y="533400"/>
            <a:ext cx="3505200" cy="1828800"/>
          </a:xfrm>
        </p:spPr>
        <p:txBody>
          <a:bodyPr>
            <a:noAutofit/>
          </a:bodyPr>
          <a:lstStyle/>
          <a:p>
            <a:r>
              <a:rPr lang="fr-FR" sz="1800" dirty="0" smtClean="0"/>
              <a:t>Et le soir même, un petit pot de départ au Baron Rouge place d’Aligre avec collègues </a:t>
            </a:r>
            <a:r>
              <a:rPr lang="fr-FR" sz="1800" dirty="0"/>
              <a:t>et amis offre l’opportunité d’un moment d’amitié et de plaisir partagé avant l’envol…</a:t>
            </a:r>
          </a:p>
          <a:p>
            <a:endParaRPr lang="fr-FR" sz="2000" dirty="0"/>
          </a:p>
        </p:txBody>
      </p:sp>
      <p:pic>
        <p:nvPicPr>
          <p:cNvPr id="13" name="Espace réservé pour une image  12" descr="IMG_3217.JPG"/>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06" r="206"/>
          <a:stretch>
            <a:fillRect/>
          </a:stretch>
        </p:blipFill>
        <p:spPr>
          <a:xfrm>
            <a:off x="914400" y="3429000"/>
            <a:ext cx="3733800" cy="2743200"/>
          </a:xfrm>
        </p:spPr>
      </p:pic>
    </p:spTree>
    <p:extLst>
      <p:ext uri="{BB962C8B-B14F-4D97-AF65-F5344CB8AC3E}">
        <p14:creationId xmlns:p14="http://schemas.microsoft.com/office/powerpoint/2010/main" val="3548292096"/>
      </p:ext>
    </p:extLst>
  </p:cSld>
  <p:clrMapOvr>
    <a:masterClrMapping/>
  </p:clrMapOvr>
  <p:transition xmlns:p14="http://schemas.microsoft.com/office/powerpoint/2010/mai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IMG_0173.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06" r="206"/>
          <a:stretch>
            <a:fillRect/>
          </a:stretch>
        </p:blipFill>
        <p:spPr>
          <a:xfrm>
            <a:off x="0" y="304800"/>
            <a:ext cx="9144000" cy="6858000"/>
          </a:xfrm>
        </p:spPr>
      </p:pic>
    </p:spTree>
    <p:extLst>
      <p:ext uri="{BB962C8B-B14F-4D97-AF65-F5344CB8AC3E}">
        <p14:creationId xmlns:p14="http://schemas.microsoft.com/office/powerpoint/2010/main" val="3553059350"/>
      </p:ext>
    </p:extLst>
  </p:cSld>
  <p:clrMapOvr>
    <a:masterClrMapping/>
  </p:clrMapOvr>
  <p:transition xmlns:p14="http://schemas.microsoft.com/office/powerpoint/2010/mai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0251.MOV">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4"/>
          <a:stretch>
            <a:fillRect/>
          </a:stretch>
        </p:blipFill>
        <p:spPr>
          <a:xfrm>
            <a:off x="914400" y="995363"/>
            <a:ext cx="7467600" cy="4200525"/>
          </a:xfrm>
        </p:spPr>
      </p:pic>
      <p:sp>
        <p:nvSpPr>
          <p:cNvPr id="3" name="Espace réservé du texte 2"/>
          <p:cNvSpPr>
            <a:spLocks noGrp="1"/>
          </p:cNvSpPr>
          <p:nvPr>
            <p:ph type="body" sz="quarter" idx="11"/>
          </p:nvPr>
        </p:nvSpPr>
        <p:spPr>
          <a:xfrm>
            <a:off x="914400" y="5562600"/>
            <a:ext cx="7620000" cy="1295400"/>
          </a:xfrm>
        </p:spPr>
        <p:txBody>
          <a:bodyPr/>
          <a:lstStyle/>
          <a:p>
            <a:r>
              <a:rPr lang="fr-FR" dirty="0" smtClean="0"/>
              <a:t>De là-haut, la vue est dégagée sur la ville de Kaboul. Cette colline unique est comme posée au milieu de la ville qui l’entoure de tous côtés. Un emplacement exceptionnel fait pour dominer la ville… </a:t>
            </a:r>
          </a:p>
          <a:p>
            <a:r>
              <a:rPr lang="fr-FR" i="1" dirty="0" smtClean="0">
                <a:solidFill>
                  <a:schemeClr val="accent2">
                    <a:lumMod val="60000"/>
                    <a:lumOff val="40000"/>
                  </a:schemeClr>
                </a:solidFill>
              </a:rPr>
              <a:t>               En cliquant sur l’image, une vidéo se déclenche...</a:t>
            </a:r>
            <a:endParaRPr lang="fr-FR" i="1" dirty="0">
              <a:solidFill>
                <a:schemeClr val="accent2">
                  <a:lumMod val="60000"/>
                  <a:lumOff val="40000"/>
                </a:schemeClr>
              </a:solidFill>
            </a:endParaRPr>
          </a:p>
        </p:txBody>
      </p:sp>
    </p:spTree>
    <p:extLst>
      <p:ext uri="{BB962C8B-B14F-4D97-AF65-F5344CB8AC3E}">
        <p14:creationId xmlns:p14="http://schemas.microsoft.com/office/powerpoint/2010/main" val="153835305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descr="IMG_0191.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71" r="271"/>
          <a:stretch>
            <a:fillRect/>
          </a:stretch>
        </p:blipFill>
        <p:spPr/>
      </p:pic>
      <p:pic>
        <p:nvPicPr>
          <p:cNvPr id="12" name="Espace réservé pour une image  11" descr="IMG_0239.JPG"/>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206" r="206"/>
          <a:stretch>
            <a:fillRect/>
          </a:stretch>
        </p:blipFill>
        <p:spPr/>
      </p:pic>
      <p:pic>
        <p:nvPicPr>
          <p:cNvPr id="13" name="Espace réservé pour une image  12" descr="IMG_0233.JPG"/>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206" r="206"/>
          <a:stretch>
            <a:fillRect/>
          </a:stretch>
        </p:blipFill>
        <p:spPr/>
      </p:pic>
      <p:sp>
        <p:nvSpPr>
          <p:cNvPr id="7" name="Espace réservé du texte 6"/>
          <p:cNvSpPr>
            <a:spLocks noGrp="1"/>
          </p:cNvSpPr>
          <p:nvPr>
            <p:ph type="body" sz="quarter" idx="22"/>
          </p:nvPr>
        </p:nvSpPr>
        <p:spPr>
          <a:xfrm>
            <a:off x="926820" y="152400"/>
            <a:ext cx="7378979" cy="304800"/>
          </a:xfrm>
        </p:spPr>
        <p:txBody>
          <a:bodyPr>
            <a:normAutofit fontScale="85000" lnSpcReduction="10000"/>
          </a:bodyPr>
          <a:lstStyle/>
          <a:p>
            <a:r>
              <a:rPr lang="fr-FR" dirty="0" smtClean="0"/>
              <a:t>Cette domination a visiblement une histoire, comme le montrent ces traces du passé…</a:t>
            </a:r>
            <a:endParaRPr lang="fr-FR" dirty="0"/>
          </a:p>
        </p:txBody>
      </p:sp>
      <p:pic>
        <p:nvPicPr>
          <p:cNvPr id="15" name="Espace réservé pour une image  14" descr="IMG_0218.JPG"/>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206" r="206"/>
          <a:stretch>
            <a:fillRect/>
          </a:stretch>
        </p:blipFill>
        <p:spPr/>
      </p:pic>
    </p:spTree>
    <p:extLst>
      <p:ext uri="{BB962C8B-B14F-4D97-AF65-F5344CB8AC3E}">
        <p14:creationId xmlns:p14="http://schemas.microsoft.com/office/powerpoint/2010/main" val="2300560526"/>
      </p:ext>
    </p:extLst>
  </p:cSld>
  <p:clrMapOvr>
    <a:masterClrMapping/>
  </p:clrMapOvr>
  <p:transition xmlns:p14="http://schemas.microsoft.com/office/powerpoint/2010/mai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IMG_0224.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19" r="219"/>
          <a:stretch>
            <a:fillRect/>
          </a:stretch>
        </p:blipFill>
        <p:spPr>
          <a:xfrm>
            <a:off x="4663440" y="3429000"/>
            <a:ext cx="4023360" cy="3017520"/>
          </a:xfrm>
        </p:spPr>
      </p:pic>
      <p:sp>
        <p:nvSpPr>
          <p:cNvPr id="5" name="Espace réservé du texte 4"/>
          <p:cNvSpPr>
            <a:spLocks noGrp="1"/>
          </p:cNvSpPr>
          <p:nvPr>
            <p:ph type="body" sz="quarter" idx="14"/>
          </p:nvPr>
        </p:nvSpPr>
        <p:spPr>
          <a:xfrm>
            <a:off x="457200" y="0"/>
            <a:ext cx="4023360" cy="3246120"/>
          </a:xfrm>
        </p:spPr>
        <p:txBody>
          <a:bodyPr/>
          <a:lstStyle/>
          <a:p>
            <a:r>
              <a:rPr lang="fr-FR" sz="1600" dirty="0" smtClean="0"/>
              <a:t>Rabbani, ancien président de l’Afghanistan de 92 à 96 est mort le 20 septembre 2011, assassiné lors d’une mission de négociation </a:t>
            </a:r>
            <a:r>
              <a:rPr lang="fr-FR" sz="1600" dirty="0"/>
              <a:t>pour le </a:t>
            </a:r>
            <a:r>
              <a:rPr lang="fr-FR" sz="1600" dirty="0" smtClean="0"/>
              <a:t>gouvernement avec les Taliban. </a:t>
            </a:r>
          </a:p>
          <a:p>
            <a:r>
              <a:rPr lang="fr-FR" sz="1600" dirty="0" smtClean="0"/>
              <a:t>Un monument funéraire est dressé depuis peu sur la colline de </a:t>
            </a:r>
            <a:r>
              <a:rPr lang="fr-FR" sz="1600" dirty="0" err="1" smtClean="0"/>
              <a:t>Wazir</a:t>
            </a:r>
            <a:r>
              <a:rPr lang="fr-FR" sz="1600" dirty="0" smtClean="0"/>
              <a:t>, là où l’AFD et la KFW devaient financer un château d’eau pour la ville de Kaboul… </a:t>
            </a:r>
          </a:p>
          <a:p>
            <a:r>
              <a:rPr lang="fr-FR" sz="1600" dirty="0" smtClean="0"/>
              <a:t>Une simple piscine le sépare de la photo de Massoud…</a:t>
            </a:r>
            <a:endParaRPr lang="fr-FR" sz="1600" dirty="0"/>
          </a:p>
        </p:txBody>
      </p:sp>
      <p:pic>
        <p:nvPicPr>
          <p:cNvPr id="9" name="Espace réservé pour une image  8" descr="IMG_0250.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19" r="219"/>
          <a:stretch>
            <a:fillRect/>
          </a:stretch>
        </p:blipFill>
        <p:spPr/>
      </p:pic>
      <p:pic>
        <p:nvPicPr>
          <p:cNvPr id="11" name="Espace réservé pour une image  10" descr="IMG_0210.JP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19" r="219"/>
          <a:stretch>
            <a:fillRect/>
          </a:stretch>
        </p:blipFill>
        <p:spPr/>
      </p:pic>
    </p:spTree>
    <p:extLst>
      <p:ext uri="{BB962C8B-B14F-4D97-AF65-F5344CB8AC3E}">
        <p14:creationId xmlns:p14="http://schemas.microsoft.com/office/powerpoint/2010/main" val="3088824210"/>
      </p:ext>
    </p:extLst>
  </p:cSld>
  <p:clrMapOvr>
    <a:masterClrMapping/>
  </p:clrMapOvr>
  <p:transition xmlns:p14="http://schemas.microsoft.com/office/powerpoint/2010/mai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IMG_0221.JPG"/>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3615" b="3615"/>
          <a:stretch/>
        </p:blipFill>
        <p:spPr>
          <a:xfrm rot="5400000">
            <a:off x="1639888" y="1255713"/>
            <a:ext cx="6191250" cy="4289425"/>
          </a:xfrm>
        </p:spPr>
      </p:pic>
      <p:sp>
        <p:nvSpPr>
          <p:cNvPr id="3" name="Espace réservé du texte 2"/>
          <p:cNvSpPr>
            <a:spLocks noGrp="1"/>
          </p:cNvSpPr>
          <p:nvPr>
            <p:ph type="body" sz="quarter" idx="11"/>
          </p:nvPr>
        </p:nvSpPr>
        <p:spPr>
          <a:xfrm>
            <a:off x="76200" y="228600"/>
            <a:ext cx="1371600" cy="6400800"/>
          </a:xfrm>
        </p:spPr>
        <p:txBody>
          <a:bodyPr>
            <a:normAutofit/>
          </a:bodyPr>
          <a:lstStyle/>
          <a:p>
            <a:r>
              <a:rPr lang="fr-FR" dirty="0" smtClean="0"/>
              <a:t>Cette piscine olympique désaffectée a une histoire, elle aussi. </a:t>
            </a:r>
          </a:p>
          <a:p>
            <a:r>
              <a:rPr lang="fr-FR" dirty="0" smtClean="0"/>
              <a:t>Elle a été utilisée pour  l’exécution des opposants au régime des Taliban. </a:t>
            </a:r>
          </a:p>
          <a:p>
            <a:endParaRPr lang="fr-FR" dirty="0"/>
          </a:p>
          <a:p>
            <a:r>
              <a:rPr lang="fr-FR" dirty="0" smtClean="0"/>
              <a:t>Ils étaient fusillés dans le bassin vide…</a:t>
            </a:r>
            <a:endParaRPr lang="fr-FR" dirty="0"/>
          </a:p>
        </p:txBody>
      </p:sp>
    </p:spTree>
    <p:extLst>
      <p:ext uri="{BB962C8B-B14F-4D97-AF65-F5344CB8AC3E}">
        <p14:creationId xmlns:p14="http://schemas.microsoft.com/office/powerpoint/2010/main" val="2655559297"/>
      </p:ext>
    </p:extLst>
  </p:cSld>
  <p:clrMapOvr>
    <a:masterClrMapping/>
  </p:clrMapOvr>
  <p:transition xmlns:p14="http://schemas.microsoft.com/office/powerpoint/2010/mai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IMG_0153.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500" b="12500"/>
          <a:stretch>
            <a:fillRect/>
          </a:stretch>
        </p:blipFill>
        <p:spPr/>
      </p:pic>
      <p:pic>
        <p:nvPicPr>
          <p:cNvPr id="6" name="Espace réservé pour une image  5" descr="IMG_0156.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500" b="12500"/>
          <a:stretch>
            <a:fillRect/>
          </a:stretch>
        </p:blipFill>
        <p:spPr/>
      </p:pic>
      <p:sp>
        <p:nvSpPr>
          <p:cNvPr id="4" name="Espace réservé du texte 3"/>
          <p:cNvSpPr>
            <a:spLocks noGrp="1"/>
          </p:cNvSpPr>
          <p:nvPr>
            <p:ph type="body" sz="quarter" idx="16"/>
          </p:nvPr>
        </p:nvSpPr>
        <p:spPr>
          <a:xfrm>
            <a:off x="457200" y="4800600"/>
            <a:ext cx="4114800" cy="2057400"/>
          </a:xfrm>
        </p:spPr>
        <p:txBody>
          <a:bodyPr/>
          <a:lstStyle/>
          <a:p>
            <a:r>
              <a:rPr lang="fr-FR" dirty="0" smtClean="0"/>
              <a:t>En redescendant de la colline, je suis arrêté par les gardes de l’ambassade du Tadjikistan (à droite), qui sans ménagement me demandent de supprimer les photos faites : on voit un peu du mur de l’ambassade </a:t>
            </a:r>
            <a:r>
              <a:rPr lang="fr-FR" dirty="0"/>
              <a:t>et de la rue. Je résiste mais entouré </a:t>
            </a:r>
            <a:r>
              <a:rPr lang="fr-FR" dirty="0" smtClean="0"/>
              <a:t> </a:t>
            </a:r>
            <a:endParaRPr lang="fr-FR" dirty="0"/>
          </a:p>
        </p:txBody>
      </p:sp>
      <p:sp>
        <p:nvSpPr>
          <p:cNvPr id="5" name="Espace réservé du texte 4"/>
          <p:cNvSpPr>
            <a:spLocks noGrp="1"/>
          </p:cNvSpPr>
          <p:nvPr>
            <p:ph type="body" sz="quarter" idx="17"/>
          </p:nvPr>
        </p:nvSpPr>
        <p:spPr>
          <a:xfrm>
            <a:off x="4648200" y="4857750"/>
            <a:ext cx="4114800" cy="2000250"/>
          </a:xfrm>
        </p:spPr>
        <p:txBody>
          <a:bodyPr/>
          <a:lstStyle/>
          <a:p>
            <a:r>
              <a:rPr lang="fr-FR" dirty="0" smtClean="0"/>
              <a:t>de soldats en Kalachnikov peu avenants, j’obtempère, mon passeport diplomatique n’ayant pas eu d’effet visible, tout en oubliant ces deux là… L’agence s’inquiète maintenant de mon absence : </a:t>
            </a:r>
            <a:r>
              <a:rPr lang="fr-FR" dirty="0" err="1" smtClean="0"/>
              <a:t>Nazir</a:t>
            </a:r>
            <a:r>
              <a:rPr lang="fr-FR" dirty="0" smtClean="0"/>
              <a:t> me récupère peu après.</a:t>
            </a:r>
            <a:endParaRPr lang="fr-FR" dirty="0"/>
          </a:p>
        </p:txBody>
      </p:sp>
    </p:spTree>
    <p:extLst>
      <p:ext uri="{BB962C8B-B14F-4D97-AF65-F5344CB8AC3E}">
        <p14:creationId xmlns:p14="http://schemas.microsoft.com/office/powerpoint/2010/main" val="3010185851"/>
      </p:ext>
    </p:extLst>
  </p:cSld>
  <p:clrMapOvr>
    <a:masterClrMapping/>
  </p:clrMapOvr>
  <p:transition xmlns:p14="http://schemas.microsoft.com/office/powerpoint/2010/mai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6"/>
          </p:nvPr>
        </p:nvSpPr>
        <p:spPr>
          <a:xfrm>
            <a:off x="926820" y="6172200"/>
            <a:ext cx="7378979" cy="685800"/>
          </a:xfrm>
        </p:spPr>
        <p:txBody>
          <a:bodyPr>
            <a:normAutofit fontScale="85000" lnSpcReduction="20000"/>
          </a:bodyPr>
          <a:lstStyle/>
          <a:p>
            <a:r>
              <a:rPr lang="fr-FR" sz="1900" dirty="0" smtClean="0"/>
              <a:t>avec un peu de sport </a:t>
            </a:r>
            <a:r>
              <a:rPr lang="fr-FR" sz="1900" dirty="0"/>
              <a:t>et </a:t>
            </a:r>
            <a:r>
              <a:rPr lang="fr-FR" sz="1900" dirty="0" smtClean="0"/>
              <a:t>de détente, </a:t>
            </a:r>
            <a:r>
              <a:rPr lang="fr-FR" sz="1900" dirty="0"/>
              <a:t>mais  toujours sans </a:t>
            </a:r>
            <a:r>
              <a:rPr lang="fr-FR" sz="1900" dirty="0" smtClean="0"/>
              <a:t>sortir. J’échangerai bien tout ce luxe contre un peu de liberté dans la ville et la </a:t>
            </a:r>
            <a:r>
              <a:rPr lang="fr-FR" sz="1900" dirty="0" err="1" smtClean="0"/>
              <a:t>décoouverte</a:t>
            </a:r>
            <a:r>
              <a:rPr lang="fr-FR" sz="1900" dirty="0" smtClean="0"/>
              <a:t> de la nature pour des rencontres avec le peuple afghan…</a:t>
            </a:r>
            <a:endParaRPr lang="fr-FR" sz="1900" dirty="0"/>
          </a:p>
          <a:p>
            <a:endParaRPr lang="fr-FR" sz="1800" dirty="0"/>
          </a:p>
        </p:txBody>
      </p:sp>
      <p:sp>
        <p:nvSpPr>
          <p:cNvPr id="7" name="Espace réservé du texte 6"/>
          <p:cNvSpPr>
            <a:spLocks noGrp="1"/>
          </p:cNvSpPr>
          <p:nvPr>
            <p:ph type="body" sz="quarter" idx="22"/>
          </p:nvPr>
        </p:nvSpPr>
        <p:spPr>
          <a:xfrm>
            <a:off x="926821" y="0"/>
            <a:ext cx="3657600" cy="533400"/>
          </a:xfrm>
        </p:spPr>
        <p:txBody>
          <a:bodyPr>
            <a:noAutofit/>
          </a:bodyPr>
          <a:lstStyle/>
          <a:p>
            <a:r>
              <a:rPr lang="fr-FR" sz="1800" dirty="0" smtClean="0"/>
              <a:t>Ce jeudi, je quitte le Kabul Star</a:t>
            </a:r>
            <a:endParaRPr lang="fr-FR" sz="1800" dirty="0"/>
          </a:p>
        </p:txBody>
      </p:sp>
      <p:sp>
        <p:nvSpPr>
          <p:cNvPr id="9" name="Espace réservé du texte 8"/>
          <p:cNvSpPr>
            <a:spLocks noGrp="1"/>
          </p:cNvSpPr>
          <p:nvPr>
            <p:ph type="body" sz="quarter" idx="24"/>
          </p:nvPr>
        </p:nvSpPr>
        <p:spPr>
          <a:xfrm>
            <a:off x="4660621" y="0"/>
            <a:ext cx="3657600" cy="533400"/>
          </a:xfrm>
        </p:spPr>
        <p:txBody>
          <a:bodyPr>
            <a:normAutofit fontScale="85000" lnSpcReduction="20000"/>
          </a:bodyPr>
          <a:lstStyle/>
          <a:p>
            <a:r>
              <a:rPr lang="fr-FR" sz="2100" dirty="0" smtClean="0"/>
              <a:t>pour le </a:t>
            </a:r>
            <a:r>
              <a:rPr lang="fr-FR" sz="2100" dirty="0" err="1" smtClean="0"/>
              <a:t>Sérena</a:t>
            </a:r>
            <a:r>
              <a:rPr lang="fr-FR" sz="2100" dirty="0" smtClean="0"/>
              <a:t> de l’Agha Khan, pour 3 nuits attentionnées</a:t>
            </a:r>
            <a:endParaRPr lang="fr-FR" sz="2100" dirty="0"/>
          </a:p>
        </p:txBody>
      </p:sp>
      <p:pic>
        <p:nvPicPr>
          <p:cNvPr id="18" name="Espace réservé pour une image  17" descr="IMG_3230.JPG"/>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12500" b="12500"/>
          <a:stretch>
            <a:fillRect/>
          </a:stretch>
        </p:blipFill>
        <p:spPr/>
      </p:pic>
      <p:pic>
        <p:nvPicPr>
          <p:cNvPr id="25" name="Espace réservé pour une image  24" descr="IMG_0310.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451" b="12451"/>
          <a:stretch>
            <a:fillRect/>
          </a:stretch>
        </p:blipFill>
        <p:spPr/>
      </p:pic>
      <p:pic>
        <p:nvPicPr>
          <p:cNvPr id="24" name="Espace réservé pour une image  23" descr="IMG_3237.JPG"/>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12500" b="12500"/>
          <a:stretch>
            <a:fillRect/>
          </a:stretch>
        </p:blipFill>
        <p:spPr/>
      </p:pic>
      <p:pic>
        <p:nvPicPr>
          <p:cNvPr id="23" name="Espace réservé pour une image  22" descr="IMG_3223.JPG"/>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1334201230"/>
      </p:ext>
    </p:extLst>
  </p:cSld>
  <p:clrMapOvr>
    <a:masterClrMapping/>
  </p:clrMapOvr>
  <p:transition xmlns:p14="http://schemas.microsoft.com/office/powerpoint/2010/mai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2819400"/>
            <a:ext cx="8229600" cy="715962"/>
          </a:xfrm>
        </p:spPr>
        <p:txBody>
          <a:bodyPr>
            <a:normAutofit/>
          </a:bodyPr>
          <a:lstStyle/>
          <a:p>
            <a:pPr>
              <a:spcBef>
                <a:spcPct val="20000"/>
              </a:spcBef>
            </a:pPr>
            <a:r>
              <a:rPr lang="fr-FR" dirty="0">
                <a:solidFill>
                  <a:schemeClr val="tx1"/>
                </a:solidFill>
                <a:latin typeface="+mn-lt"/>
                <a:ea typeface="+mn-ea"/>
                <a:cs typeface="+mn-cs"/>
              </a:rPr>
              <a:t>FIN de l’Episode…</a:t>
            </a:r>
          </a:p>
        </p:txBody>
      </p:sp>
      <p:sp>
        <p:nvSpPr>
          <p:cNvPr id="3" name="Espace réservé du contenu 2"/>
          <p:cNvSpPr>
            <a:spLocks noGrp="1"/>
          </p:cNvSpPr>
          <p:nvPr>
            <p:ph idx="1"/>
          </p:nvPr>
        </p:nvSpPr>
        <p:spPr>
          <a:xfrm>
            <a:off x="457200" y="1447800"/>
            <a:ext cx="8229600" cy="4678363"/>
          </a:xfrm>
        </p:spPr>
        <p:txBody>
          <a:bodyPr>
            <a:normAutofit fontScale="85000" lnSpcReduction="20000"/>
          </a:bodyPr>
          <a:lstStyle/>
          <a:p>
            <a:pPr marL="0" indent="0">
              <a:buNone/>
            </a:pPr>
            <a:endParaRPr lang="fr-FR" dirty="0" smtClean="0"/>
          </a:p>
          <a:p>
            <a:pPr marL="0" indent="0">
              <a:buNone/>
            </a:pPr>
            <a:r>
              <a:rPr lang="fr-FR" sz="1900" dirty="0" smtClean="0"/>
              <a:t>Les photos et films, sauf exceptions, proviennent de mon IPhone. Faire des photos reste toutefois un exercice un peu compliqué. </a:t>
            </a:r>
            <a:r>
              <a:rPr lang="fr-FR" sz="1900" dirty="0"/>
              <a:t>T</a:t>
            </a:r>
            <a:r>
              <a:rPr lang="fr-FR" sz="1900" dirty="0" smtClean="0"/>
              <a:t>out simplement prendre l’entrée de l’hôtel Serena depuis la cour est impossible : j’ai du effacer l’image à la demande de la sécurité ! Et, je ne sais ce qui serait passé si les soldats de </a:t>
            </a:r>
            <a:r>
              <a:rPr lang="fr-FR" sz="1900" smtClean="0"/>
              <a:t>l’ISAF depuis leurs </a:t>
            </a:r>
            <a:r>
              <a:rPr lang="fr-FR" sz="1900" dirty="0" smtClean="0"/>
              <a:t>chars m’avaient vu en train de les photographier…</a:t>
            </a:r>
          </a:p>
          <a:p>
            <a:pPr marL="0" indent="0">
              <a:buNone/>
            </a:pPr>
            <a:endParaRPr lang="fr-FR" sz="2000" dirty="0" smtClean="0"/>
          </a:p>
          <a:p>
            <a:pPr marL="0" indent="0">
              <a:buNone/>
            </a:pPr>
            <a:r>
              <a:rPr lang="fr-FR" sz="2000" dirty="0" smtClean="0"/>
              <a:t>         </a:t>
            </a:r>
            <a:endParaRPr lang="fr-FR" sz="2000" dirty="0"/>
          </a:p>
          <a:p>
            <a:pPr marL="0" indent="0">
              <a:buNone/>
            </a:pPr>
            <a:endParaRPr lang="fr-FR" sz="2000" dirty="0" smtClean="0"/>
          </a:p>
          <a:p>
            <a:pPr marL="0" indent="0">
              <a:buNone/>
            </a:pPr>
            <a:endParaRPr lang="fr-FR" sz="2000" dirty="0"/>
          </a:p>
          <a:p>
            <a:pPr marL="0" indent="0">
              <a:buNone/>
            </a:pPr>
            <a:endParaRPr lang="fr-FR" sz="2000" dirty="0" smtClean="0"/>
          </a:p>
          <a:p>
            <a:pPr marL="0" indent="0">
              <a:buNone/>
            </a:pPr>
            <a:endParaRPr lang="fr-FR" dirty="0" smtClean="0"/>
          </a:p>
          <a:p>
            <a:pPr marL="0" indent="0" algn="r">
              <a:buNone/>
            </a:pPr>
            <a:endParaRPr lang="fr-FR" sz="2000" dirty="0" smtClean="0"/>
          </a:p>
          <a:p>
            <a:pPr marL="0" indent="0" algn="r">
              <a:buNone/>
            </a:pPr>
            <a:endParaRPr lang="fr-FR" sz="2000" dirty="0"/>
          </a:p>
          <a:p>
            <a:pPr marL="0" indent="0" algn="r">
              <a:buNone/>
            </a:pPr>
            <a:r>
              <a:rPr lang="fr-FR" sz="2000" i="1" dirty="0" smtClean="0"/>
              <a:t>Morale du jour </a:t>
            </a:r>
            <a:r>
              <a:rPr lang="fr-FR" sz="2000" dirty="0" smtClean="0"/>
              <a:t>: « Tout cela a bien occupé ma journée de repos, comme les 2 précédents numéros… ».</a:t>
            </a:r>
          </a:p>
          <a:p>
            <a:pPr marL="0" indent="0">
              <a:buNone/>
            </a:pPr>
            <a:endParaRPr lang="fr-FR" dirty="0"/>
          </a:p>
          <a:p>
            <a:pPr marL="0" indent="0" algn="r">
              <a:buNone/>
            </a:pPr>
            <a:r>
              <a:rPr lang="fr-FR" sz="1600" i="1" dirty="0" smtClean="0"/>
              <a:t>Hôtel Serena, le 28/09/2012</a:t>
            </a:r>
            <a:endParaRPr lang="fr-FR" sz="1600" i="1" dirty="0"/>
          </a:p>
          <a:p>
            <a:pPr marL="0" indent="0">
              <a:buNone/>
            </a:pPr>
            <a:endParaRPr lang="fr-FR" dirty="0"/>
          </a:p>
        </p:txBody>
      </p:sp>
    </p:spTree>
    <p:extLst>
      <p:ext uri="{BB962C8B-B14F-4D97-AF65-F5344CB8AC3E}">
        <p14:creationId xmlns:p14="http://schemas.microsoft.com/office/powerpoint/2010/main" val="261544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4"/>
          </p:nvPr>
        </p:nvSpPr>
        <p:spPr/>
        <p:txBody>
          <a:bodyPr/>
          <a:lstStyle/>
          <a:p>
            <a:r>
              <a:rPr lang="fr-FR" dirty="0" smtClean="0"/>
              <a:t>Départ le 12 septembre 21 heures 50 pour Dubaï. Un dernier verre…</a:t>
            </a:r>
            <a:endParaRPr lang="fr-FR" dirty="0"/>
          </a:p>
        </p:txBody>
      </p:sp>
      <p:pic>
        <p:nvPicPr>
          <p:cNvPr id="8" name="Espace réservé pour une image  7" descr="DSCF8013.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3" r="13"/>
          <a:stretch>
            <a:fillRect/>
          </a:stretch>
        </p:blipFill>
        <p:spPr/>
      </p:pic>
      <p:pic>
        <p:nvPicPr>
          <p:cNvPr id="12" name="Espace réservé pour une image  11" descr="DSCF8025.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 r="13"/>
          <a:stretch>
            <a:fillRect/>
          </a:stretch>
        </p:blipFill>
        <p:spPr/>
      </p:pic>
      <p:pic>
        <p:nvPicPr>
          <p:cNvPr id="16" name="Espace réservé pour une image  15" descr="DSCF8020.JPG"/>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3" r="13"/>
          <a:stretch>
            <a:fillRect/>
          </a:stretch>
        </p:blipFill>
        <p:spPr/>
      </p:pic>
    </p:spTree>
    <p:extLst>
      <p:ext uri="{BB962C8B-B14F-4D97-AF65-F5344CB8AC3E}">
        <p14:creationId xmlns:p14="http://schemas.microsoft.com/office/powerpoint/2010/main" val="228681678"/>
      </p:ext>
    </p:extLst>
  </p:cSld>
  <p:clrMapOvr>
    <a:masterClrMapping/>
  </p:clrMapOvr>
  <p:transition xmlns:p14="http://schemas.microsoft.com/office/powerpoint/2010/mai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DSCF8044.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Espace réservé du texte 3"/>
          <p:cNvSpPr>
            <a:spLocks noGrp="1"/>
          </p:cNvSpPr>
          <p:nvPr>
            <p:ph type="body" sz="quarter" idx="16"/>
          </p:nvPr>
        </p:nvSpPr>
        <p:spPr>
          <a:xfrm>
            <a:off x="457200" y="4857750"/>
            <a:ext cx="8305800" cy="1238250"/>
          </a:xfrm>
        </p:spPr>
        <p:txBody>
          <a:bodyPr/>
          <a:lstStyle/>
          <a:p>
            <a:r>
              <a:rPr lang="fr-FR" dirty="0" smtClean="0"/>
              <a:t>Aéroport 2 à Dubaï, </a:t>
            </a:r>
            <a:r>
              <a:rPr lang="fr-FR" dirty="0" err="1" smtClean="0"/>
              <a:t>FlyDubaï</a:t>
            </a:r>
            <a:r>
              <a:rPr lang="fr-FR" dirty="0" smtClean="0"/>
              <a:t> nous emmène à Kaboul…</a:t>
            </a:r>
            <a:endParaRPr lang="fr-FR" dirty="0"/>
          </a:p>
        </p:txBody>
      </p:sp>
      <p:pic>
        <p:nvPicPr>
          <p:cNvPr id="11" name="Espace réservé pour une image  10" descr="DSCF8047.JP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63064138"/>
      </p:ext>
    </p:extLst>
  </p:cSld>
  <p:clrMapOvr>
    <a:masterClrMapping/>
  </p:clrMapOvr>
  <p:transition xmlns:p14="http://schemas.microsoft.com/office/powerpoint/2010/mai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DSCF8036.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0678670"/>
      </p:ext>
    </p:extLst>
  </p:cSld>
  <p:clrMapOvr>
    <a:masterClrMapping/>
  </p:clrMapOvr>
  <p:transition xmlns:p14="http://schemas.microsoft.com/office/powerpoint/2010/mai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DSCF8068.JPG"/>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3878" r="23878"/>
          <a:stretch>
            <a:fillRect/>
          </a:stretch>
        </p:blipFill>
        <p:spPr/>
      </p:pic>
      <p:pic>
        <p:nvPicPr>
          <p:cNvPr id="9" name="Espace réservé pour une image  8" descr="DSCF8076.JPG"/>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Espace réservé pour une image  6" descr="DSCF8055.JPG"/>
          <p:cNvPicPr>
            <a:picLocks noGrp="1" noChangeAspect="1"/>
          </p:cNvPicPr>
          <p:nvPr>
            <p:ph type="pic" sz="quarter" idx="26"/>
          </p:nvPr>
        </p:nvPicPr>
        <p:blipFill>
          <a:blip r:embed="rId4" cstate="print">
            <a:extLst>
              <a:ext uri="{28A0092B-C50C-407E-A947-70E740481C1C}">
                <a14:useLocalDpi xmlns:a14="http://schemas.microsoft.com/office/drawing/2010/main" val="0"/>
              </a:ext>
            </a:extLst>
          </a:blip>
          <a:srcRect l="23878" r="23878"/>
          <a:stretch>
            <a:fillRect/>
          </a:stretch>
        </p:blipFill>
        <p:spPr/>
      </p:pic>
      <p:pic>
        <p:nvPicPr>
          <p:cNvPr id="11" name="Espace réservé pour une image  10" descr="DSCF8079.JPG"/>
          <p:cNvPicPr>
            <a:picLocks noGrp="1" noChangeAspect="1"/>
          </p:cNvPicPr>
          <p:nvPr>
            <p:ph type="pic" sz="quarter" idx="27"/>
          </p:nvPr>
        </p:nvPicPr>
        <p:blipFill>
          <a:blip r:embed="rId5" cstate="print">
            <a:extLst>
              <a:ext uri="{28A0092B-C50C-407E-A947-70E740481C1C}">
                <a14:useLocalDpi xmlns:a14="http://schemas.microsoft.com/office/drawing/2010/main" val="0"/>
              </a:ext>
            </a:extLst>
          </a:blip>
          <a:srcRect t="3135" b="3135"/>
          <a:stretch>
            <a:fillRect/>
          </a:stretch>
        </p:blipFill>
        <p:spPr/>
      </p:pic>
      <p:pic>
        <p:nvPicPr>
          <p:cNvPr id="10" name="Espace réservé pour une image  9" descr="DSCF8078.JPG"/>
          <p:cNvPicPr>
            <a:picLocks noGrp="1" noChangeAspect="1"/>
          </p:cNvPicPr>
          <p:nvPr>
            <p:ph type="pic" sz="quarter" idx="28"/>
          </p:nvPr>
        </p:nvPicPr>
        <p:blipFill>
          <a:blip r:embed="rId6" cstate="print">
            <a:extLst>
              <a:ext uri="{28A0092B-C50C-407E-A947-70E740481C1C}">
                <a14:useLocalDpi xmlns:a14="http://schemas.microsoft.com/office/drawing/2010/main" val="0"/>
              </a:ext>
            </a:extLst>
          </a:blip>
          <a:srcRect t="4673" b="4673"/>
          <a:stretch>
            <a:fillRect/>
          </a:stretch>
        </p:blipFill>
        <p:spPr/>
      </p:pic>
    </p:spTree>
    <p:extLst>
      <p:ext uri="{BB962C8B-B14F-4D97-AF65-F5344CB8AC3E}">
        <p14:creationId xmlns:p14="http://schemas.microsoft.com/office/powerpoint/2010/main" val="3017061740"/>
      </p:ext>
    </p:extLst>
  </p:cSld>
  <p:clrMapOvr>
    <a:masterClrMapping/>
  </p:clrMapOvr>
  <p:transition xmlns:p14="http://schemas.microsoft.com/office/powerpoint/2010/mai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DSCF8095.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a:xfrm>
            <a:off x="4648200" y="1676400"/>
            <a:ext cx="4038600" cy="3028950"/>
          </a:xfrm>
        </p:spPr>
      </p:pic>
      <p:pic>
        <p:nvPicPr>
          <p:cNvPr id="6" name="Espace réservé pour une image  5" descr="DSCF8092.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Espace réservé du texte 3"/>
          <p:cNvSpPr>
            <a:spLocks noGrp="1"/>
          </p:cNvSpPr>
          <p:nvPr>
            <p:ph type="body" sz="quarter" idx="16"/>
          </p:nvPr>
        </p:nvSpPr>
        <p:spPr/>
        <p:txBody>
          <a:bodyPr/>
          <a:lstStyle/>
          <a:p>
            <a:r>
              <a:rPr lang="fr-FR" dirty="0" smtClean="0"/>
              <a:t>Une dernière montagne surplombe Kaboul avant la descente sur la cuvette de la capitale afghane située à 1800 mètres d’altitude</a:t>
            </a:r>
            <a:endParaRPr lang="fr-FR" dirty="0"/>
          </a:p>
        </p:txBody>
      </p:sp>
      <p:sp>
        <p:nvSpPr>
          <p:cNvPr id="5" name="Espace réservé du texte 4"/>
          <p:cNvSpPr>
            <a:spLocks noGrp="1"/>
          </p:cNvSpPr>
          <p:nvPr>
            <p:ph type="body" sz="quarter" idx="17"/>
          </p:nvPr>
        </p:nvSpPr>
        <p:spPr/>
        <p:txBody>
          <a:bodyPr/>
          <a:lstStyle/>
          <a:p>
            <a:r>
              <a:rPr lang="fr-FR" dirty="0" smtClean="0"/>
              <a:t>Et l’on aperçoit les traces des premiers emplacements d’une ville qui se développe depuis 10 ans jusqu’aux contreforts des montagnes qui la dominent de tous côtés</a:t>
            </a:r>
            <a:endParaRPr lang="fr-FR" dirty="0"/>
          </a:p>
        </p:txBody>
      </p:sp>
    </p:spTree>
    <p:extLst>
      <p:ext uri="{BB962C8B-B14F-4D97-AF65-F5344CB8AC3E}">
        <p14:creationId xmlns:p14="http://schemas.microsoft.com/office/powerpoint/2010/main" val="123662127"/>
      </p:ext>
    </p:extLst>
  </p:cSld>
  <p:clrMapOvr>
    <a:masterClrMapping/>
  </p:clrMapOvr>
  <p:transition xmlns:p14="http://schemas.microsoft.com/office/powerpoint/2010/mai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lbum photo classique">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Album photo classique.potx</Template>
  <TotalTime>0</TotalTime>
  <Words>1566</Words>
  <Application>Microsoft Macintosh PowerPoint</Application>
  <PresentationFormat>Présentation à l'écran (4:3)</PresentationFormat>
  <Paragraphs>97</Paragraphs>
  <Slides>47</Slides>
  <Notes>2</Notes>
  <HiddenSlides>0</HiddenSlides>
  <MMClips>1</MMClips>
  <ScaleCrop>false</ScaleCrop>
  <HeadingPairs>
    <vt:vector size="4" baseType="variant">
      <vt:variant>
        <vt:lpstr>Thème</vt:lpstr>
      </vt:variant>
      <vt:variant>
        <vt:i4>1</vt:i4>
      </vt:variant>
      <vt:variant>
        <vt:lpstr>Titres des diapositives</vt:lpstr>
      </vt:variant>
      <vt:variant>
        <vt:i4>47</vt:i4>
      </vt:variant>
    </vt:vector>
  </HeadingPairs>
  <TitlesOfParts>
    <vt:vector size="48" baseType="lpstr">
      <vt:lpstr>Album photo classique</vt:lpstr>
      <vt:lpstr>Journal de Kaboul n°3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FIN de l’Episode…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2012-10-05T18:19:49Z</dcterms:modified>
</cp:coreProperties>
</file>